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56" r:id="rId2"/>
    <p:sldId id="313" r:id="rId3"/>
    <p:sldId id="314" r:id="rId4"/>
    <p:sldId id="403" r:id="rId5"/>
    <p:sldId id="323" r:id="rId6"/>
    <p:sldId id="575" r:id="rId7"/>
    <p:sldId id="581" r:id="rId8"/>
    <p:sldId id="582" r:id="rId9"/>
    <p:sldId id="583" r:id="rId10"/>
    <p:sldId id="584" r:id="rId11"/>
    <p:sldId id="585" r:id="rId12"/>
    <p:sldId id="586" r:id="rId13"/>
    <p:sldId id="587" r:id="rId14"/>
    <p:sldId id="588" r:id="rId15"/>
    <p:sldId id="589" r:id="rId16"/>
    <p:sldId id="590" r:id="rId17"/>
    <p:sldId id="591" r:id="rId18"/>
    <p:sldId id="592" r:id="rId19"/>
    <p:sldId id="593" r:id="rId20"/>
    <p:sldId id="594" r:id="rId21"/>
    <p:sldId id="595" r:id="rId22"/>
    <p:sldId id="596" r:id="rId23"/>
    <p:sldId id="548" r:id="rId24"/>
    <p:sldId id="549" r:id="rId25"/>
    <p:sldId id="550" r:id="rId26"/>
    <p:sldId id="551" r:id="rId27"/>
    <p:sldId id="552" r:id="rId28"/>
    <p:sldId id="553" r:id="rId29"/>
    <p:sldId id="554" r:id="rId30"/>
    <p:sldId id="555" r:id="rId31"/>
    <p:sldId id="556" r:id="rId32"/>
    <p:sldId id="557" r:id="rId33"/>
    <p:sldId id="558" r:id="rId34"/>
    <p:sldId id="559" r:id="rId35"/>
    <p:sldId id="274" r:id="rId36"/>
    <p:sldId id="298" r:id="rId37"/>
    <p:sldId id="29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712" autoAdjust="0"/>
  </p:normalViewPr>
  <p:slideViewPr>
    <p:cSldViewPr>
      <p:cViewPr varScale="1">
        <p:scale>
          <a:sx n="119" d="100"/>
          <a:sy n="119" d="100"/>
        </p:scale>
        <p:origin x="96" y="3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3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ttman, Barry" userId="bff186cd-6ce8-41ba-8e8c-e85cdef216de" providerId="ADAL" clId="{07BCF96F-5A66-4F59-B598-C066D4CF353D}"/>
    <pc:docChg chg="undo custSel addSld delSld modSld sldOrd">
      <pc:chgData name="Wittman, Barry" userId="bff186cd-6ce8-41ba-8e8c-e85cdef216de" providerId="ADAL" clId="{07BCF96F-5A66-4F59-B598-C066D4CF353D}" dt="2026-02-08T16:19:30.201" v="901"/>
      <pc:docMkLst>
        <pc:docMk/>
      </pc:docMkLst>
      <pc:sldChg chg="modSp modAnim">
        <pc:chgData name="Wittman, Barry" userId="bff186cd-6ce8-41ba-8e8c-e85cdef216de" providerId="ADAL" clId="{07BCF96F-5A66-4F59-B598-C066D4CF353D}" dt="2026-02-08T16:19:14.012" v="900" actId="20577"/>
        <pc:sldMkLst>
          <pc:docMk/>
          <pc:sldMk cId="0" sldId="297"/>
        </pc:sldMkLst>
        <pc:spChg chg="mod">
          <ac:chgData name="Wittman, Barry" userId="bff186cd-6ce8-41ba-8e8c-e85cdef216de" providerId="ADAL" clId="{07BCF96F-5A66-4F59-B598-C066D4CF353D}" dt="2026-02-08T16:19:14.012" v="900" actId="20577"/>
          <ac:spMkLst>
            <pc:docMk/>
            <pc:sldMk cId="0" sldId="297"/>
            <ac:spMk id="5" creationId="{00000000-0000-0000-0000-000000000000}"/>
          </ac:spMkLst>
        </pc:spChg>
      </pc:sldChg>
      <pc:sldChg chg="modSp modAnim">
        <pc:chgData name="Wittman, Barry" userId="bff186cd-6ce8-41ba-8e8c-e85cdef216de" providerId="ADAL" clId="{07BCF96F-5A66-4F59-B598-C066D4CF353D}" dt="2026-02-08T16:19:30.201" v="901"/>
        <pc:sldMkLst>
          <pc:docMk/>
          <pc:sldMk cId="0" sldId="298"/>
        </pc:sldMkLst>
        <pc:spChg chg="mod">
          <ac:chgData name="Wittman, Barry" userId="bff186cd-6ce8-41ba-8e8c-e85cdef216de" providerId="ADAL" clId="{07BCF96F-5A66-4F59-B598-C066D4CF353D}" dt="2026-02-08T16:19:30.201" v="901"/>
          <ac:spMkLst>
            <pc:docMk/>
            <pc:sldMk cId="0" sldId="298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07BCF96F-5A66-4F59-B598-C066D4CF353D}" dt="2026-02-08T15:33:40.391" v="163"/>
        <pc:sldMkLst>
          <pc:docMk/>
          <pc:sldMk cId="0" sldId="323"/>
        </pc:sldMkLst>
        <pc:spChg chg="mod">
          <ac:chgData name="Wittman, Barry" userId="bff186cd-6ce8-41ba-8e8c-e85cdef216de" providerId="ADAL" clId="{07BCF96F-5A66-4F59-B598-C066D4CF353D}" dt="2026-02-08T15:33:08.830" v="162" actId="20577"/>
          <ac:spMkLst>
            <pc:docMk/>
            <pc:sldMk cId="0" sldId="323"/>
            <ac:spMk id="5" creationId="{00000000-0000-0000-0000-000000000000}"/>
          </ac:spMkLst>
        </pc:spChg>
      </pc:sldChg>
      <pc:sldChg chg="modSp">
        <pc:chgData name="Wittman, Barry" userId="bff186cd-6ce8-41ba-8e8c-e85cdef216de" providerId="ADAL" clId="{07BCF96F-5A66-4F59-B598-C066D4CF353D}" dt="2026-02-08T15:44:25.039" v="239" actId="16959"/>
        <pc:sldMkLst>
          <pc:docMk/>
          <pc:sldMk cId="3414733429" sldId="524"/>
        </pc:sldMkLst>
        <pc:spChg chg="mod">
          <ac:chgData name="Wittman, Barry" userId="bff186cd-6ce8-41ba-8e8c-e85cdef216de" providerId="ADAL" clId="{07BCF96F-5A66-4F59-B598-C066D4CF353D}" dt="2026-02-08T15:44:25.039" v="239" actId="16959"/>
          <ac:spMkLst>
            <pc:docMk/>
            <pc:sldMk cId="3414733429" sldId="524"/>
            <ac:spMk id="3" creationId="{00000000-0000-0000-0000-000000000000}"/>
          </ac:spMkLst>
        </pc:spChg>
      </pc:sldChg>
      <pc:sldChg chg="del">
        <pc:chgData name="Wittman, Barry" userId="bff186cd-6ce8-41ba-8e8c-e85cdef216de" providerId="ADAL" clId="{07BCF96F-5A66-4F59-B598-C066D4CF353D}" dt="2026-02-08T15:33:57.954" v="175" actId="2696"/>
        <pc:sldMkLst>
          <pc:docMk/>
          <pc:sldMk cId="767474828" sldId="525"/>
        </pc:sldMkLst>
      </pc:sldChg>
      <pc:sldChg chg="del">
        <pc:chgData name="Wittman, Barry" userId="bff186cd-6ce8-41ba-8e8c-e85cdef216de" providerId="ADAL" clId="{07BCF96F-5A66-4F59-B598-C066D4CF353D}" dt="2026-02-08T15:33:57.954" v="174" actId="2696"/>
        <pc:sldMkLst>
          <pc:docMk/>
          <pc:sldMk cId="3384207369" sldId="526"/>
        </pc:sldMkLst>
      </pc:sldChg>
      <pc:sldChg chg="del">
        <pc:chgData name="Wittman, Barry" userId="bff186cd-6ce8-41ba-8e8c-e85cdef216de" providerId="ADAL" clId="{07BCF96F-5A66-4F59-B598-C066D4CF353D}" dt="2026-02-08T15:33:57.720" v="173" actId="2696"/>
        <pc:sldMkLst>
          <pc:docMk/>
          <pc:sldMk cId="2840715489" sldId="527"/>
        </pc:sldMkLst>
      </pc:sldChg>
      <pc:sldChg chg="del">
        <pc:chgData name="Wittman, Barry" userId="bff186cd-6ce8-41ba-8e8c-e85cdef216de" providerId="ADAL" clId="{07BCF96F-5A66-4F59-B598-C066D4CF353D}" dt="2026-02-08T15:33:57.548" v="172" actId="2696"/>
        <pc:sldMkLst>
          <pc:docMk/>
          <pc:sldMk cId="1257379037" sldId="528"/>
        </pc:sldMkLst>
      </pc:sldChg>
      <pc:sldChg chg="del">
        <pc:chgData name="Wittman, Barry" userId="bff186cd-6ce8-41ba-8e8c-e85cdef216de" providerId="ADAL" clId="{07BCF96F-5A66-4F59-B598-C066D4CF353D}" dt="2026-02-08T15:33:57.345" v="171" actId="2696"/>
        <pc:sldMkLst>
          <pc:docMk/>
          <pc:sldMk cId="1346339596" sldId="529"/>
        </pc:sldMkLst>
      </pc:sldChg>
      <pc:sldChg chg="del">
        <pc:chgData name="Wittman, Barry" userId="bff186cd-6ce8-41ba-8e8c-e85cdef216de" providerId="ADAL" clId="{07BCF96F-5A66-4F59-B598-C066D4CF353D}" dt="2026-02-08T15:33:57.095" v="170" actId="2696"/>
        <pc:sldMkLst>
          <pc:docMk/>
          <pc:sldMk cId="3501501321" sldId="530"/>
        </pc:sldMkLst>
      </pc:sldChg>
      <pc:sldChg chg="del">
        <pc:chgData name="Wittman, Barry" userId="bff186cd-6ce8-41ba-8e8c-e85cdef216de" providerId="ADAL" clId="{07BCF96F-5A66-4F59-B598-C066D4CF353D}" dt="2026-02-08T15:33:57.095" v="169" actId="2696"/>
        <pc:sldMkLst>
          <pc:docMk/>
          <pc:sldMk cId="964823644" sldId="531"/>
        </pc:sldMkLst>
      </pc:sldChg>
      <pc:sldChg chg="del">
        <pc:chgData name="Wittman, Barry" userId="bff186cd-6ce8-41ba-8e8c-e85cdef216de" providerId="ADAL" clId="{07BCF96F-5A66-4F59-B598-C066D4CF353D}" dt="2026-02-08T15:33:57.095" v="168" actId="2696"/>
        <pc:sldMkLst>
          <pc:docMk/>
          <pc:sldMk cId="1284267127" sldId="532"/>
        </pc:sldMkLst>
      </pc:sldChg>
      <pc:sldChg chg="del">
        <pc:chgData name="Wittman, Barry" userId="bff186cd-6ce8-41ba-8e8c-e85cdef216de" providerId="ADAL" clId="{07BCF96F-5A66-4F59-B598-C066D4CF353D}" dt="2026-02-08T15:33:56.923" v="167" actId="2696"/>
        <pc:sldMkLst>
          <pc:docMk/>
          <pc:sldMk cId="3827648913" sldId="533"/>
        </pc:sldMkLst>
      </pc:sldChg>
      <pc:sldChg chg="del">
        <pc:chgData name="Wittman, Barry" userId="bff186cd-6ce8-41ba-8e8c-e85cdef216de" providerId="ADAL" clId="{07BCF96F-5A66-4F59-B598-C066D4CF353D}" dt="2026-02-08T15:33:56.672" v="166" actId="2696"/>
        <pc:sldMkLst>
          <pc:docMk/>
          <pc:sldMk cId="265908510" sldId="534"/>
        </pc:sldMkLst>
      </pc:sldChg>
      <pc:sldChg chg="del">
        <pc:chgData name="Wittman, Barry" userId="bff186cd-6ce8-41ba-8e8c-e85cdef216de" providerId="ADAL" clId="{07BCF96F-5A66-4F59-B598-C066D4CF353D}" dt="2026-02-08T15:33:56.656" v="165" actId="2696"/>
        <pc:sldMkLst>
          <pc:docMk/>
          <pc:sldMk cId="89852870" sldId="535"/>
        </pc:sldMkLst>
      </pc:sldChg>
      <pc:sldChg chg="del">
        <pc:chgData name="Wittman, Barry" userId="bff186cd-6ce8-41ba-8e8c-e85cdef216de" providerId="ADAL" clId="{07BCF96F-5A66-4F59-B598-C066D4CF353D}" dt="2026-02-08T15:33:56.328" v="164" actId="2696"/>
        <pc:sldMkLst>
          <pc:docMk/>
          <pc:sldMk cId="390230574" sldId="536"/>
        </pc:sldMkLst>
      </pc:sldChg>
      <pc:sldChg chg="modSp del">
        <pc:chgData name="Wittman, Barry" userId="bff186cd-6ce8-41ba-8e8c-e85cdef216de" providerId="ADAL" clId="{07BCF96F-5A66-4F59-B598-C066D4CF353D}" dt="2026-02-08T15:34:33.991" v="194" actId="2696"/>
        <pc:sldMkLst>
          <pc:docMk/>
          <pc:sldMk cId="2067055683" sldId="537"/>
        </pc:sldMkLst>
        <pc:spChg chg="mod">
          <ac:chgData name="Wittman, Barry" userId="bff186cd-6ce8-41ba-8e8c-e85cdef216de" providerId="ADAL" clId="{07BCF96F-5A66-4F59-B598-C066D4CF353D}" dt="2026-02-08T15:34:25.473" v="192" actId="20577"/>
          <ac:spMkLst>
            <pc:docMk/>
            <pc:sldMk cId="2067055683" sldId="537"/>
            <ac:spMk id="4" creationId="{00000000-0000-0000-0000-000000000000}"/>
          </ac:spMkLst>
        </pc:spChg>
      </pc:sldChg>
      <pc:sldChg chg="del">
        <pc:chgData name="Wittman, Barry" userId="bff186cd-6ce8-41ba-8e8c-e85cdef216de" providerId="ADAL" clId="{07BCF96F-5A66-4F59-B598-C066D4CF353D}" dt="2026-02-08T15:34:20.656" v="184" actId="2696"/>
        <pc:sldMkLst>
          <pc:docMk/>
          <pc:sldMk cId="4039170680" sldId="538"/>
        </pc:sldMkLst>
      </pc:sldChg>
      <pc:sldChg chg="del">
        <pc:chgData name="Wittman, Barry" userId="bff186cd-6ce8-41ba-8e8c-e85cdef216de" providerId="ADAL" clId="{07BCF96F-5A66-4F59-B598-C066D4CF353D}" dt="2026-02-08T15:34:20.469" v="183" actId="2696"/>
        <pc:sldMkLst>
          <pc:docMk/>
          <pc:sldMk cId="1726941535" sldId="539"/>
        </pc:sldMkLst>
      </pc:sldChg>
      <pc:sldChg chg="del">
        <pc:chgData name="Wittman, Barry" userId="bff186cd-6ce8-41ba-8e8c-e85cdef216de" providerId="ADAL" clId="{07BCF96F-5A66-4F59-B598-C066D4CF353D}" dt="2026-02-08T15:34:20.453" v="182" actId="2696"/>
        <pc:sldMkLst>
          <pc:docMk/>
          <pc:sldMk cId="1308887368" sldId="540"/>
        </pc:sldMkLst>
      </pc:sldChg>
      <pc:sldChg chg="del">
        <pc:chgData name="Wittman, Barry" userId="bff186cd-6ce8-41ba-8e8c-e85cdef216de" providerId="ADAL" clId="{07BCF96F-5A66-4F59-B598-C066D4CF353D}" dt="2026-02-08T15:34:20.313" v="181" actId="2696"/>
        <pc:sldMkLst>
          <pc:docMk/>
          <pc:sldMk cId="2907044673" sldId="541"/>
        </pc:sldMkLst>
      </pc:sldChg>
      <pc:sldChg chg="del">
        <pc:chgData name="Wittman, Barry" userId="bff186cd-6ce8-41ba-8e8c-e85cdef216de" providerId="ADAL" clId="{07BCF96F-5A66-4F59-B598-C066D4CF353D}" dt="2026-02-08T15:34:20.094" v="180" actId="2696"/>
        <pc:sldMkLst>
          <pc:docMk/>
          <pc:sldMk cId="2088720239" sldId="542"/>
        </pc:sldMkLst>
      </pc:sldChg>
      <pc:sldChg chg="del">
        <pc:chgData name="Wittman, Barry" userId="bff186cd-6ce8-41ba-8e8c-e85cdef216de" providerId="ADAL" clId="{07BCF96F-5A66-4F59-B598-C066D4CF353D}" dt="2026-02-08T15:34:19.953" v="179" actId="2696"/>
        <pc:sldMkLst>
          <pc:docMk/>
          <pc:sldMk cId="283930733" sldId="543"/>
        </pc:sldMkLst>
      </pc:sldChg>
      <pc:sldChg chg="del">
        <pc:chgData name="Wittman, Barry" userId="bff186cd-6ce8-41ba-8e8c-e85cdef216de" providerId="ADAL" clId="{07BCF96F-5A66-4F59-B598-C066D4CF353D}" dt="2026-02-08T15:34:19.781" v="178" actId="2696"/>
        <pc:sldMkLst>
          <pc:docMk/>
          <pc:sldMk cId="1304451559" sldId="544"/>
        </pc:sldMkLst>
      </pc:sldChg>
      <pc:sldChg chg="del">
        <pc:chgData name="Wittman, Barry" userId="bff186cd-6ce8-41ba-8e8c-e85cdef216de" providerId="ADAL" clId="{07BCF96F-5A66-4F59-B598-C066D4CF353D}" dt="2026-02-08T15:34:19.563" v="177" actId="2696"/>
        <pc:sldMkLst>
          <pc:docMk/>
          <pc:sldMk cId="1045097775" sldId="545"/>
        </pc:sldMkLst>
      </pc:sldChg>
      <pc:sldChg chg="del">
        <pc:chgData name="Wittman, Barry" userId="bff186cd-6ce8-41ba-8e8c-e85cdef216de" providerId="ADAL" clId="{07BCF96F-5A66-4F59-B598-C066D4CF353D}" dt="2026-02-08T15:34:19.360" v="176" actId="2696"/>
        <pc:sldMkLst>
          <pc:docMk/>
          <pc:sldMk cId="3834427848" sldId="546"/>
        </pc:sldMkLst>
      </pc:sldChg>
      <pc:sldChg chg="del">
        <pc:chgData name="Wittman, Barry" userId="bff186cd-6ce8-41ba-8e8c-e85cdef216de" providerId="ADAL" clId="{07BCF96F-5A66-4F59-B598-C066D4CF353D}" dt="2026-02-08T15:34:33.975" v="193" actId="2696"/>
        <pc:sldMkLst>
          <pc:docMk/>
          <pc:sldMk cId="1959676609" sldId="547"/>
        </pc:sldMkLst>
      </pc:sldChg>
      <pc:sldChg chg="modSp">
        <pc:chgData name="Wittman, Barry" userId="bff186cd-6ce8-41ba-8e8c-e85cdef216de" providerId="ADAL" clId="{07BCF96F-5A66-4F59-B598-C066D4CF353D}" dt="2026-02-08T15:35:56.888" v="200" actId="1036"/>
        <pc:sldMkLst>
          <pc:docMk/>
          <pc:sldMk cId="3810394255" sldId="559"/>
        </pc:sldMkLst>
        <pc:spChg chg="mod">
          <ac:chgData name="Wittman, Barry" userId="bff186cd-6ce8-41ba-8e8c-e85cdef216de" providerId="ADAL" clId="{07BCF96F-5A66-4F59-B598-C066D4CF353D}" dt="2026-02-08T15:35:56.888" v="200" actId="1036"/>
          <ac:spMkLst>
            <pc:docMk/>
            <pc:sldMk cId="3810394255" sldId="559"/>
            <ac:spMk id="3" creationId="{00000000-0000-0000-0000-000000000000}"/>
          </ac:spMkLst>
        </pc:spChg>
      </pc:sldChg>
      <pc:sldChg chg="modSp">
        <pc:chgData name="Wittman, Barry" userId="bff186cd-6ce8-41ba-8e8c-e85cdef216de" providerId="ADAL" clId="{07BCF96F-5A66-4F59-B598-C066D4CF353D}" dt="2026-02-08T15:35:41.868" v="197" actId="403"/>
        <pc:sldMkLst>
          <pc:docMk/>
          <pc:sldMk cId="3280340020" sldId="560"/>
        </pc:sldMkLst>
        <pc:spChg chg="mod">
          <ac:chgData name="Wittman, Barry" userId="bff186cd-6ce8-41ba-8e8c-e85cdef216de" providerId="ADAL" clId="{07BCF96F-5A66-4F59-B598-C066D4CF353D}" dt="2026-02-08T15:35:41.868" v="197" actId="403"/>
          <ac:spMkLst>
            <pc:docMk/>
            <pc:sldMk cId="3280340020" sldId="560"/>
            <ac:spMk id="3" creationId="{00000000-0000-0000-0000-000000000000}"/>
          </ac:spMkLst>
        </pc:spChg>
      </pc:sldChg>
      <pc:sldChg chg="modSp">
        <pc:chgData name="Wittman, Barry" userId="bff186cd-6ce8-41ba-8e8c-e85cdef216de" providerId="ADAL" clId="{07BCF96F-5A66-4F59-B598-C066D4CF353D}" dt="2026-02-08T15:38:03.628" v="202" actId="16959"/>
        <pc:sldMkLst>
          <pc:docMk/>
          <pc:sldMk cId="884976581" sldId="562"/>
        </pc:sldMkLst>
        <pc:spChg chg="mod">
          <ac:chgData name="Wittman, Barry" userId="bff186cd-6ce8-41ba-8e8c-e85cdef216de" providerId="ADAL" clId="{07BCF96F-5A66-4F59-B598-C066D4CF353D}" dt="2026-02-08T15:38:03.628" v="202" actId="16959"/>
          <ac:spMkLst>
            <pc:docMk/>
            <pc:sldMk cId="884976581" sldId="562"/>
            <ac:spMk id="3" creationId="{00000000-0000-0000-0000-000000000000}"/>
          </ac:spMkLst>
        </pc:spChg>
      </pc:sldChg>
      <pc:sldChg chg="modSp">
        <pc:chgData name="Wittman, Barry" userId="bff186cd-6ce8-41ba-8e8c-e85cdef216de" providerId="ADAL" clId="{07BCF96F-5A66-4F59-B598-C066D4CF353D}" dt="2026-02-08T15:39:22.312" v="204"/>
        <pc:sldMkLst>
          <pc:docMk/>
          <pc:sldMk cId="225726001" sldId="567"/>
        </pc:sldMkLst>
        <pc:spChg chg="mod">
          <ac:chgData name="Wittman, Barry" userId="bff186cd-6ce8-41ba-8e8c-e85cdef216de" providerId="ADAL" clId="{07BCF96F-5A66-4F59-B598-C066D4CF353D}" dt="2026-02-08T15:39:22.312" v="204"/>
          <ac:spMkLst>
            <pc:docMk/>
            <pc:sldMk cId="225726001" sldId="567"/>
            <ac:spMk id="3" creationId="{00000000-0000-0000-0000-000000000000}"/>
          </ac:spMkLst>
        </pc:spChg>
      </pc:sldChg>
      <pc:sldChg chg="modSp">
        <pc:chgData name="Wittman, Barry" userId="bff186cd-6ce8-41ba-8e8c-e85cdef216de" providerId="ADAL" clId="{07BCF96F-5A66-4F59-B598-C066D4CF353D}" dt="2026-02-08T15:39:41.626" v="205" actId="16959"/>
        <pc:sldMkLst>
          <pc:docMk/>
          <pc:sldMk cId="2034503756" sldId="568"/>
        </pc:sldMkLst>
        <pc:spChg chg="mod">
          <ac:chgData name="Wittman, Barry" userId="bff186cd-6ce8-41ba-8e8c-e85cdef216de" providerId="ADAL" clId="{07BCF96F-5A66-4F59-B598-C066D4CF353D}" dt="2026-02-08T15:39:41.626" v="205" actId="16959"/>
          <ac:spMkLst>
            <pc:docMk/>
            <pc:sldMk cId="2034503756" sldId="568"/>
            <ac:spMk id="3" creationId="{00000000-0000-0000-0000-000000000000}"/>
          </ac:spMkLst>
        </pc:spChg>
      </pc:sldChg>
      <pc:sldChg chg="modSp">
        <pc:chgData name="Wittman, Barry" userId="bff186cd-6ce8-41ba-8e8c-e85cdef216de" providerId="ADAL" clId="{07BCF96F-5A66-4F59-B598-C066D4CF353D}" dt="2026-02-08T15:40:05.967" v="210" actId="20577"/>
        <pc:sldMkLst>
          <pc:docMk/>
          <pc:sldMk cId="3591794601" sldId="569"/>
        </pc:sldMkLst>
        <pc:spChg chg="mod">
          <ac:chgData name="Wittman, Barry" userId="bff186cd-6ce8-41ba-8e8c-e85cdef216de" providerId="ADAL" clId="{07BCF96F-5A66-4F59-B598-C066D4CF353D}" dt="2026-02-08T15:40:05.967" v="210" actId="20577"/>
          <ac:spMkLst>
            <pc:docMk/>
            <pc:sldMk cId="3591794601" sldId="569"/>
            <ac:spMk id="2" creationId="{00000000-0000-0000-0000-000000000000}"/>
          </ac:spMkLst>
        </pc:spChg>
      </pc:sldChg>
      <pc:sldChg chg="modSp">
        <pc:chgData name="Wittman, Barry" userId="bff186cd-6ce8-41ba-8e8c-e85cdef216de" providerId="ADAL" clId="{07BCF96F-5A66-4F59-B598-C066D4CF353D}" dt="2026-02-08T15:42:33.165" v="218"/>
        <pc:sldMkLst>
          <pc:docMk/>
          <pc:sldMk cId="3871389654" sldId="576"/>
        </pc:sldMkLst>
        <pc:spChg chg="mod">
          <ac:chgData name="Wittman, Barry" userId="bff186cd-6ce8-41ba-8e8c-e85cdef216de" providerId="ADAL" clId="{07BCF96F-5A66-4F59-B598-C066D4CF353D}" dt="2026-02-08T15:42:33.165" v="218"/>
          <ac:spMkLst>
            <pc:docMk/>
            <pc:sldMk cId="3871389654" sldId="576"/>
            <ac:spMk id="5" creationId="{00000000-0000-0000-0000-000000000000}"/>
          </ac:spMkLst>
        </pc:spChg>
      </pc:sldChg>
      <pc:sldChg chg="modSp modAnim">
        <pc:chgData name="Wittman, Barry" userId="bff186cd-6ce8-41ba-8e8c-e85cdef216de" providerId="ADAL" clId="{07BCF96F-5A66-4F59-B598-C066D4CF353D}" dt="2026-02-08T15:43:49.866" v="238"/>
        <pc:sldMkLst>
          <pc:docMk/>
          <pc:sldMk cId="2093207494" sldId="577"/>
        </pc:sldMkLst>
        <pc:spChg chg="mod">
          <ac:chgData name="Wittman, Barry" userId="bff186cd-6ce8-41ba-8e8c-e85cdef216de" providerId="ADAL" clId="{07BCF96F-5A66-4F59-B598-C066D4CF353D}" dt="2026-02-08T15:43:45.517" v="237" actId="114"/>
          <ac:spMkLst>
            <pc:docMk/>
            <pc:sldMk cId="2093207494" sldId="577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07BCF96F-5A66-4F59-B598-C066D4CF353D}" dt="2026-02-08T15:45:24.663" v="244" actId="113"/>
        <pc:sldMkLst>
          <pc:docMk/>
          <pc:sldMk cId="3645978183" sldId="578"/>
        </pc:sldMkLst>
        <pc:spChg chg="mod">
          <ac:chgData name="Wittman, Barry" userId="bff186cd-6ce8-41ba-8e8c-e85cdef216de" providerId="ADAL" clId="{07BCF96F-5A66-4F59-B598-C066D4CF353D}" dt="2026-02-08T15:45:24.663" v="244" actId="113"/>
          <ac:spMkLst>
            <pc:docMk/>
            <pc:sldMk cId="3645978183" sldId="578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07BCF96F-5A66-4F59-B598-C066D4CF353D}" dt="2026-02-08T15:47:55.670" v="295" actId="20577"/>
        <pc:sldMkLst>
          <pc:docMk/>
          <pc:sldMk cId="1200018984" sldId="579"/>
        </pc:sldMkLst>
        <pc:spChg chg="mod">
          <ac:chgData name="Wittman, Barry" userId="bff186cd-6ce8-41ba-8e8c-e85cdef216de" providerId="ADAL" clId="{07BCF96F-5A66-4F59-B598-C066D4CF353D}" dt="2026-02-08T15:47:55.670" v="295" actId="20577"/>
          <ac:spMkLst>
            <pc:docMk/>
            <pc:sldMk cId="1200018984" sldId="579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07BCF96F-5A66-4F59-B598-C066D4CF353D}" dt="2026-02-08T15:49:13.079" v="307"/>
        <pc:sldMkLst>
          <pc:docMk/>
          <pc:sldMk cId="3148032337" sldId="580"/>
        </pc:sldMkLst>
        <pc:spChg chg="mod">
          <ac:chgData name="Wittman, Barry" userId="bff186cd-6ce8-41ba-8e8c-e85cdef216de" providerId="ADAL" clId="{07BCF96F-5A66-4F59-B598-C066D4CF353D}" dt="2026-02-08T15:48:43.149" v="304" actId="20577"/>
          <ac:spMkLst>
            <pc:docMk/>
            <pc:sldMk cId="3148032337" sldId="580"/>
            <ac:spMk id="2" creationId="{00000000-0000-0000-0000-000000000000}"/>
          </ac:spMkLst>
        </pc:spChg>
        <pc:spChg chg="mod">
          <ac:chgData name="Wittman, Barry" userId="bff186cd-6ce8-41ba-8e8c-e85cdef216de" providerId="ADAL" clId="{07BCF96F-5A66-4F59-B598-C066D4CF353D}" dt="2026-02-08T15:49:04.523" v="306"/>
          <ac:spMkLst>
            <pc:docMk/>
            <pc:sldMk cId="3148032337" sldId="580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07BCF96F-5A66-4F59-B598-C066D4CF353D}" dt="2026-02-08T15:52:21.902" v="374" actId="20577"/>
        <pc:sldMkLst>
          <pc:docMk/>
          <pc:sldMk cId="2705904981" sldId="581"/>
        </pc:sldMkLst>
        <pc:spChg chg="mod">
          <ac:chgData name="Wittman, Barry" userId="bff186cd-6ce8-41ba-8e8c-e85cdef216de" providerId="ADAL" clId="{07BCF96F-5A66-4F59-B598-C066D4CF353D}" dt="2026-02-08T15:52:21.902" v="374" actId="20577"/>
          <ac:spMkLst>
            <pc:docMk/>
            <pc:sldMk cId="2705904981" sldId="581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07BCF96F-5A66-4F59-B598-C066D4CF353D}" dt="2026-02-08T15:58:13.969" v="479" actId="20577"/>
        <pc:sldMkLst>
          <pc:docMk/>
          <pc:sldMk cId="2918006931" sldId="582"/>
        </pc:sldMkLst>
        <pc:spChg chg="mod">
          <ac:chgData name="Wittman, Barry" userId="bff186cd-6ce8-41ba-8e8c-e85cdef216de" providerId="ADAL" clId="{07BCF96F-5A66-4F59-B598-C066D4CF353D}" dt="2026-02-08T15:58:13.969" v="479" actId="20577"/>
          <ac:spMkLst>
            <pc:docMk/>
            <pc:sldMk cId="2918006931" sldId="582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07BCF96F-5A66-4F59-B598-C066D4CF353D}" dt="2026-02-08T15:59:29.076" v="506"/>
        <pc:sldMkLst>
          <pc:docMk/>
          <pc:sldMk cId="4227553526" sldId="583"/>
        </pc:sldMkLst>
        <pc:spChg chg="mod">
          <ac:chgData name="Wittman, Barry" userId="bff186cd-6ce8-41ba-8e8c-e85cdef216de" providerId="ADAL" clId="{07BCF96F-5A66-4F59-B598-C066D4CF353D}" dt="2026-02-08T15:59:21.316" v="505" actId="20577"/>
          <ac:spMkLst>
            <pc:docMk/>
            <pc:sldMk cId="4227553526" sldId="583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07BCF96F-5A66-4F59-B598-C066D4CF353D}" dt="2026-02-08T16:00:18.148" v="521" actId="20577"/>
        <pc:sldMkLst>
          <pc:docMk/>
          <pc:sldMk cId="4169730451" sldId="584"/>
        </pc:sldMkLst>
        <pc:spChg chg="mod">
          <ac:chgData name="Wittman, Barry" userId="bff186cd-6ce8-41ba-8e8c-e85cdef216de" providerId="ADAL" clId="{07BCF96F-5A66-4F59-B598-C066D4CF353D}" dt="2026-02-08T16:00:18.148" v="521" actId="20577"/>
          <ac:spMkLst>
            <pc:docMk/>
            <pc:sldMk cId="4169730451" sldId="584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07BCF96F-5A66-4F59-B598-C066D4CF353D}" dt="2026-02-08T16:03:41.960" v="654"/>
        <pc:sldMkLst>
          <pc:docMk/>
          <pc:sldMk cId="1553930035" sldId="585"/>
        </pc:sldMkLst>
        <pc:spChg chg="mod">
          <ac:chgData name="Wittman, Barry" userId="bff186cd-6ce8-41ba-8e8c-e85cdef216de" providerId="ADAL" clId="{07BCF96F-5A66-4F59-B598-C066D4CF353D}" dt="2026-02-08T16:03:35.389" v="653" actId="20577"/>
          <ac:spMkLst>
            <pc:docMk/>
            <pc:sldMk cId="1553930035" sldId="585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07BCF96F-5A66-4F59-B598-C066D4CF353D}" dt="2026-02-08T16:06:22.090" v="698" actId="20577"/>
        <pc:sldMkLst>
          <pc:docMk/>
          <pc:sldMk cId="2903627948" sldId="586"/>
        </pc:sldMkLst>
        <pc:spChg chg="mod">
          <ac:chgData name="Wittman, Barry" userId="bff186cd-6ce8-41ba-8e8c-e85cdef216de" providerId="ADAL" clId="{07BCF96F-5A66-4F59-B598-C066D4CF353D}" dt="2026-02-08T16:06:22.090" v="698" actId="20577"/>
          <ac:spMkLst>
            <pc:docMk/>
            <pc:sldMk cId="2903627948" sldId="586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07BCF96F-5A66-4F59-B598-C066D4CF353D}" dt="2026-02-08T16:09:09.480" v="786" actId="20577"/>
        <pc:sldMkLst>
          <pc:docMk/>
          <pc:sldMk cId="1855658265" sldId="587"/>
        </pc:sldMkLst>
        <pc:spChg chg="mod">
          <ac:chgData name="Wittman, Barry" userId="bff186cd-6ce8-41ba-8e8c-e85cdef216de" providerId="ADAL" clId="{07BCF96F-5A66-4F59-B598-C066D4CF353D}" dt="2026-02-08T16:09:09.480" v="786" actId="20577"/>
          <ac:spMkLst>
            <pc:docMk/>
            <pc:sldMk cId="1855658265" sldId="587"/>
            <ac:spMk id="3" creationId="{00000000-0000-0000-0000-000000000000}"/>
          </ac:spMkLst>
        </pc:spChg>
      </pc:sldChg>
      <pc:sldChg chg="modSp add ord">
        <pc:chgData name="Wittman, Barry" userId="bff186cd-6ce8-41ba-8e8c-e85cdef216de" providerId="ADAL" clId="{07BCF96F-5A66-4F59-B598-C066D4CF353D}" dt="2026-02-08T16:14:41.699" v="807" actId="20577"/>
        <pc:sldMkLst>
          <pc:docMk/>
          <pc:sldMk cId="3099936608" sldId="588"/>
        </pc:sldMkLst>
        <pc:spChg chg="mod">
          <ac:chgData name="Wittman, Barry" userId="bff186cd-6ce8-41ba-8e8c-e85cdef216de" providerId="ADAL" clId="{07BCF96F-5A66-4F59-B598-C066D4CF353D}" dt="2026-02-08T16:14:41.699" v="807" actId="20577"/>
          <ac:spMkLst>
            <pc:docMk/>
            <pc:sldMk cId="3099936608" sldId="588"/>
            <ac:spMk id="2" creationId="{8BE7AC2F-0C12-4C35-93C8-BD17D9CCD197}"/>
          </ac:spMkLst>
        </pc:spChg>
      </pc:sldChg>
    </pc:docChg>
  </pc:docChgLst>
  <pc:docChgLst>
    <pc:chgData name="Wittman, Barry" userId="bff186cd-6ce8-41ba-8e8c-e85cdef216de" providerId="ADAL" clId="{08E5F746-5F08-44E1-B1C0-778848F953F5}"/>
    <pc:docChg chg="custSel addSld delSld modSld">
      <pc:chgData name="Wittman, Barry" userId="bff186cd-6ce8-41ba-8e8c-e85cdef216de" providerId="ADAL" clId="{08E5F746-5F08-44E1-B1C0-778848F953F5}" dt="2026-02-02T18:56:42.492" v="567" actId="20577"/>
      <pc:docMkLst>
        <pc:docMk/>
      </pc:docMkLst>
      <pc:sldChg chg="modSp">
        <pc:chgData name="Wittman, Barry" userId="bff186cd-6ce8-41ba-8e8c-e85cdef216de" providerId="ADAL" clId="{08E5F746-5F08-44E1-B1C0-778848F953F5}" dt="2026-02-02T18:32:49.762" v="8" actId="20577"/>
        <pc:sldMkLst>
          <pc:docMk/>
          <pc:sldMk cId="0" sldId="256"/>
        </pc:sldMkLst>
        <pc:spChg chg="mod">
          <ac:chgData name="Wittman, Barry" userId="bff186cd-6ce8-41ba-8e8c-e85cdef216de" providerId="ADAL" clId="{08E5F746-5F08-44E1-B1C0-778848F953F5}" dt="2026-02-02T18:32:49.762" v="8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">
        <pc:chgData name="Wittman, Barry" userId="bff186cd-6ce8-41ba-8e8c-e85cdef216de" providerId="ADAL" clId="{08E5F746-5F08-44E1-B1C0-778848F953F5}" dt="2026-02-02T18:56:42.492" v="567" actId="20577"/>
        <pc:sldMkLst>
          <pc:docMk/>
          <pc:sldMk cId="0" sldId="297"/>
        </pc:sldMkLst>
        <pc:spChg chg="mod">
          <ac:chgData name="Wittman, Barry" userId="bff186cd-6ce8-41ba-8e8c-e85cdef216de" providerId="ADAL" clId="{08E5F746-5F08-44E1-B1C0-778848F953F5}" dt="2026-02-02T18:56:42.492" v="567" actId="20577"/>
          <ac:spMkLst>
            <pc:docMk/>
            <pc:sldMk cId="0" sldId="297"/>
            <ac:spMk id="5" creationId="{00000000-0000-0000-0000-000000000000}"/>
          </ac:spMkLst>
        </pc:spChg>
      </pc:sldChg>
      <pc:sldChg chg="modSp modAnim">
        <pc:chgData name="Wittman, Barry" userId="bff186cd-6ce8-41ba-8e8c-e85cdef216de" providerId="ADAL" clId="{08E5F746-5F08-44E1-B1C0-778848F953F5}" dt="2026-02-02T18:56:26.615" v="564" actId="20577"/>
        <pc:sldMkLst>
          <pc:docMk/>
          <pc:sldMk cId="0" sldId="298"/>
        </pc:sldMkLst>
        <pc:spChg chg="mod">
          <ac:chgData name="Wittman, Barry" userId="bff186cd-6ce8-41ba-8e8c-e85cdef216de" providerId="ADAL" clId="{08E5F746-5F08-44E1-B1C0-778848F953F5}" dt="2026-02-02T18:56:26.615" v="564" actId="20577"/>
          <ac:spMkLst>
            <pc:docMk/>
            <pc:sldMk cId="0" sldId="298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08E5F746-5F08-44E1-B1C0-778848F953F5}" dt="2026-02-02T18:33:12.062" v="35" actId="20577"/>
        <pc:sldMkLst>
          <pc:docMk/>
          <pc:sldMk cId="0" sldId="313"/>
        </pc:sldMkLst>
        <pc:spChg chg="mod">
          <ac:chgData name="Wittman, Barry" userId="bff186cd-6ce8-41ba-8e8c-e85cdef216de" providerId="ADAL" clId="{08E5F746-5F08-44E1-B1C0-778848F953F5}" dt="2026-02-02T18:33:12.062" v="35" actId="20577"/>
          <ac:spMkLst>
            <pc:docMk/>
            <pc:sldMk cId="0" sldId="313"/>
            <ac:spMk id="3" creationId="{00000000-0000-0000-0000-000000000000}"/>
          </ac:spMkLst>
        </pc:spChg>
      </pc:sldChg>
    </pc:docChg>
  </pc:docChgLst>
  <pc:docChgLst>
    <pc:chgData name="Wittman, Barry" userId="bff186cd-6ce8-41ba-8e8c-e85cdef216de" providerId="ADAL" clId="{62D27B2C-8304-4490-8D47-9853EB30F051}"/>
    <pc:docChg chg="modSld">
      <pc:chgData name="Wittman, Barry" userId="bff186cd-6ce8-41ba-8e8c-e85cdef216de" providerId="ADAL" clId="{62D27B2C-8304-4490-8D47-9853EB30F051}" dt="2026-01-23T14:05:25.927" v="0" actId="6549"/>
      <pc:docMkLst>
        <pc:docMk/>
      </pc:docMkLst>
      <pc:sldChg chg="modSp modAnim">
        <pc:chgData name="Wittman, Barry" userId="bff186cd-6ce8-41ba-8e8c-e85cdef216de" providerId="ADAL" clId="{62D27B2C-8304-4490-8D47-9853EB30F051}" dt="2026-01-23T14:05:25.927" v="0" actId="6549"/>
        <pc:sldMkLst>
          <pc:docMk/>
          <pc:sldMk cId="0" sldId="313"/>
        </pc:sldMkLst>
        <pc:spChg chg="mod">
          <ac:chgData name="Wittman, Barry" userId="bff186cd-6ce8-41ba-8e8c-e85cdef216de" providerId="ADAL" clId="{62D27B2C-8304-4490-8D47-9853EB30F051}" dt="2026-01-23T14:05:25.927" v="0" actId="6549"/>
          <ac:spMkLst>
            <pc:docMk/>
            <pc:sldMk cId="0" sldId="313"/>
            <ac:spMk id="3" creationId="{00000000-0000-0000-0000-000000000000}"/>
          </ac:spMkLst>
        </pc:spChg>
      </pc:sldChg>
    </pc:docChg>
  </pc:docChgLst>
  <pc:docChgLst>
    <pc:chgData name="Wittman, Barry" userId="bff186cd-6ce8-41ba-8e8c-e85cdef216de" providerId="ADAL" clId="{2448C1A6-9CB1-46F6-8BD4-46E1D129AF2D}"/>
    <pc:docChg chg="custSel modSld">
      <pc:chgData name="Wittman, Barry" userId="bff186cd-6ce8-41ba-8e8c-e85cdef216de" providerId="ADAL" clId="{2448C1A6-9CB1-46F6-8BD4-46E1D129AF2D}" dt="2026-02-04T18:55:24.226" v="1026" actId="113"/>
      <pc:docMkLst>
        <pc:docMk/>
      </pc:docMkLst>
      <pc:sldChg chg="modSp modAnim">
        <pc:chgData name="Wittman, Barry" userId="bff186cd-6ce8-41ba-8e8c-e85cdef216de" providerId="ADAL" clId="{2448C1A6-9CB1-46F6-8BD4-46E1D129AF2D}" dt="2026-02-04T18:55:24.226" v="1026" actId="113"/>
        <pc:sldMkLst>
          <pc:docMk/>
          <pc:sldMk cId="0" sldId="297"/>
        </pc:sldMkLst>
        <pc:spChg chg="mod">
          <ac:chgData name="Wittman, Barry" userId="bff186cd-6ce8-41ba-8e8c-e85cdef216de" providerId="ADAL" clId="{2448C1A6-9CB1-46F6-8BD4-46E1D129AF2D}" dt="2026-02-04T18:55:24.226" v="1026" actId="113"/>
          <ac:spMkLst>
            <pc:docMk/>
            <pc:sldMk cId="0" sldId="297"/>
            <ac:spMk id="5" creationId="{00000000-0000-0000-0000-000000000000}"/>
          </ac:spMkLst>
        </pc:spChg>
      </pc:sldChg>
      <pc:sldChg chg="modSp modAnim">
        <pc:chgData name="Wittman, Barry" userId="bff186cd-6ce8-41ba-8e8c-e85cdef216de" providerId="ADAL" clId="{2448C1A6-9CB1-46F6-8BD4-46E1D129AF2D}" dt="2026-02-04T18:55:06.600" v="1000" actId="6549"/>
        <pc:sldMkLst>
          <pc:docMk/>
          <pc:sldMk cId="0" sldId="298"/>
        </pc:sldMkLst>
        <pc:spChg chg="mod">
          <ac:chgData name="Wittman, Barry" userId="bff186cd-6ce8-41ba-8e8c-e85cdef216de" providerId="ADAL" clId="{2448C1A6-9CB1-46F6-8BD4-46E1D129AF2D}" dt="2026-02-04T18:55:06.600" v="1000" actId="6549"/>
          <ac:spMkLst>
            <pc:docMk/>
            <pc:sldMk cId="0" sldId="298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2448C1A6-9CB1-46F6-8BD4-46E1D129AF2D}" dt="2026-02-04T18:17:23.099" v="44"/>
        <pc:sldMkLst>
          <pc:docMk/>
          <pc:sldMk cId="2791961025" sldId="556"/>
        </pc:sldMkLst>
        <pc:spChg chg="mod">
          <ac:chgData name="Wittman, Barry" userId="bff186cd-6ce8-41ba-8e8c-e85cdef216de" providerId="ADAL" clId="{2448C1A6-9CB1-46F6-8BD4-46E1D129AF2D}" dt="2026-02-04T18:17:11.517" v="42"/>
          <ac:spMkLst>
            <pc:docMk/>
            <pc:sldMk cId="2791961025" sldId="556"/>
            <ac:spMk id="3" creationId="{00000000-0000-0000-0000-000000000000}"/>
          </ac:spMkLst>
        </pc:spChg>
      </pc:sldChg>
      <pc:sldChg chg="modAnim">
        <pc:chgData name="Wittman, Barry" userId="bff186cd-6ce8-41ba-8e8c-e85cdef216de" providerId="ADAL" clId="{2448C1A6-9CB1-46F6-8BD4-46E1D129AF2D}" dt="2026-02-04T18:17:47.875" v="45"/>
        <pc:sldMkLst>
          <pc:docMk/>
          <pc:sldMk cId="2404743406" sldId="557"/>
        </pc:sldMkLst>
      </pc:sldChg>
      <pc:sldChg chg="modSp modAnim">
        <pc:chgData name="Wittman, Barry" userId="bff186cd-6ce8-41ba-8e8c-e85cdef216de" providerId="ADAL" clId="{2448C1A6-9CB1-46F6-8BD4-46E1D129AF2D}" dt="2026-02-04T18:22:12.081" v="180" actId="20577"/>
        <pc:sldMkLst>
          <pc:docMk/>
          <pc:sldMk cId="1739669798" sldId="558"/>
        </pc:sldMkLst>
        <pc:spChg chg="mod">
          <ac:chgData name="Wittman, Barry" userId="bff186cd-6ce8-41ba-8e8c-e85cdef216de" providerId="ADAL" clId="{2448C1A6-9CB1-46F6-8BD4-46E1D129AF2D}" dt="2026-02-04T18:22:12.081" v="180" actId="20577"/>
          <ac:spMkLst>
            <pc:docMk/>
            <pc:sldMk cId="1739669798" sldId="558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2448C1A6-9CB1-46F6-8BD4-46E1D129AF2D}" dt="2026-02-04T18:24:27.208" v="231"/>
        <pc:sldMkLst>
          <pc:docMk/>
          <pc:sldMk cId="3810394255" sldId="559"/>
        </pc:sldMkLst>
        <pc:spChg chg="mod">
          <ac:chgData name="Wittman, Barry" userId="bff186cd-6ce8-41ba-8e8c-e85cdef216de" providerId="ADAL" clId="{2448C1A6-9CB1-46F6-8BD4-46E1D129AF2D}" dt="2026-02-04T18:24:22.136" v="230"/>
          <ac:spMkLst>
            <pc:docMk/>
            <pc:sldMk cId="3810394255" sldId="559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2448C1A6-9CB1-46F6-8BD4-46E1D129AF2D}" dt="2026-02-04T18:26:26.514" v="282"/>
        <pc:sldMkLst>
          <pc:docMk/>
          <pc:sldMk cId="3280340020" sldId="560"/>
        </pc:sldMkLst>
        <pc:spChg chg="mod">
          <ac:chgData name="Wittman, Barry" userId="bff186cd-6ce8-41ba-8e8c-e85cdef216de" providerId="ADAL" clId="{2448C1A6-9CB1-46F6-8BD4-46E1D129AF2D}" dt="2026-02-04T18:26:19.174" v="280" actId="20577"/>
          <ac:spMkLst>
            <pc:docMk/>
            <pc:sldMk cId="3280340020" sldId="560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2448C1A6-9CB1-46F6-8BD4-46E1D129AF2D}" dt="2026-02-04T18:28:13.271" v="329" actId="20577"/>
        <pc:sldMkLst>
          <pc:docMk/>
          <pc:sldMk cId="2515653494" sldId="561"/>
        </pc:sldMkLst>
        <pc:spChg chg="mod">
          <ac:chgData name="Wittman, Barry" userId="bff186cd-6ce8-41ba-8e8c-e85cdef216de" providerId="ADAL" clId="{2448C1A6-9CB1-46F6-8BD4-46E1D129AF2D}" dt="2026-02-04T18:28:13.271" v="329" actId="20577"/>
          <ac:spMkLst>
            <pc:docMk/>
            <pc:sldMk cId="2515653494" sldId="561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2448C1A6-9CB1-46F6-8BD4-46E1D129AF2D}" dt="2026-02-04T18:30:57.629" v="390"/>
        <pc:sldMkLst>
          <pc:docMk/>
          <pc:sldMk cId="884976581" sldId="562"/>
        </pc:sldMkLst>
        <pc:spChg chg="mod">
          <ac:chgData name="Wittman, Barry" userId="bff186cd-6ce8-41ba-8e8c-e85cdef216de" providerId="ADAL" clId="{2448C1A6-9CB1-46F6-8BD4-46E1D129AF2D}" dt="2026-02-04T18:30:48.829" v="389"/>
          <ac:spMkLst>
            <pc:docMk/>
            <pc:sldMk cId="884976581" sldId="562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2448C1A6-9CB1-46F6-8BD4-46E1D129AF2D}" dt="2026-02-04T18:35:04.699" v="483"/>
        <pc:sldMkLst>
          <pc:docMk/>
          <pc:sldMk cId="1738753430" sldId="563"/>
        </pc:sldMkLst>
        <pc:spChg chg="mod">
          <ac:chgData name="Wittman, Barry" userId="bff186cd-6ce8-41ba-8e8c-e85cdef216de" providerId="ADAL" clId="{2448C1A6-9CB1-46F6-8BD4-46E1D129AF2D}" dt="2026-02-04T18:34:57.361" v="482" actId="27636"/>
          <ac:spMkLst>
            <pc:docMk/>
            <pc:sldMk cId="1738753430" sldId="563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2448C1A6-9CB1-46F6-8BD4-46E1D129AF2D}" dt="2026-02-04T18:37:12.039" v="552"/>
        <pc:sldMkLst>
          <pc:docMk/>
          <pc:sldMk cId="2925021836" sldId="564"/>
        </pc:sldMkLst>
        <pc:spChg chg="mod">
          <ac:chgData name="Wittman, Barry" userId="bff186cd-6ce8-41ba-8e8c-e85cdef216de" providerId="ADAL" clId="{2448C1A6-9CB1-46F6-8BD4-46E1D129AF2D}" dt="2026-02-04T18:37:07.046" v="551" actId="6549"/>
          <ac:spMkLst>
            <pc:docMk/>
            <pc:sldMk cId="2925021836" sldId="564"/>
            <ac:spMk id="3" creationId="{00000000-0000-0000-0000-000000000000}"/>
          </ac:spMkLst>
        </pc:spChg>
      </pc:sldChg>
      <pc:sldChg chg="addSp delSp modSp delAnim modAnim">
        <pc:chgData name="Wittman, Barry" userId="bff186cd-6ce8-41ba-8e8c-e85cdef216de" providerId="ADAL" clId="{2448C1A6-9CB1-46F6-8BD4-46E1D129AF2D}" dt="2026-02-04T18:43:06.088" v="691" actId="27636"/>
        <pc:sldMkLst>
          <pc:docMk/>
          <pc:sldMk cId="863772023" sldId="565"/>
        </pc:sldMkLst>
        <pc:spChg chg="mod">
          <ac:chgData name="Wittman, Barry" userId="bff186cd-6ce8-41ba-8e8c-e85cdef216de" providerId="ADAL" clId="{2448C1A6-9CB1-46F6-8BD4-46E1D129AF2D}" dt="2026-02-04T18:43:06.088" v="691" actId="27636"/>
          <ac:spMkLst>
            <pc:docMk/>
            <pc:sldMk cId="863772023" sldId="565"/>
            <ac:spMk id="3" creationId="{00000000-0000-0000-0000-000000000000}"/>
          </ac:spMkLst>
        </pc:spChg>
        <pc:spChg chg="add del mod">
          <ac:chgData name="Wittman, Barry" userId="bff186cd-6ce8-41ba-8e8c-e85cdef216de" providerId="ADAL" clId="{2448C1A6-9CB1-46F6-8BD4-46E1D129AF2D}" dt="2026-02-04T18:38:58.763" v="611" actId="478"/>
          <ac:spMkLst>
            <pc:docMk/>
            <pc:sldMk cId="863772023" sldId="565"/>
            <ac:spMk id="4" creationId="{00000000-0000-0000-0000-000000000000}"/>
          </ac:spMkLst>
        </pc:spChg>
        <pc:spChg chg="add del mod">
          <ac:chgData name="Wittman, Barry" userId="bff186cd-6ce8-41ba-8e8c-e85cdef216de" providerId="ADAL" clId="{2448C1A6-9CB1-46F6-8BD4-46E1D129AF2D}" dt="2026-02-04T18:39:01.190" v="612" actId="478"/>
          <ac:spMkLst>
            <pc:docMk/>
            <pc:sldMk cId="863772023" sldId="565"/>
            <ac:spMk id="1027" creationId="{00000000-0000-0000-0000-000000000000}"/>
          </ac:spMkLst>
        </pc:spChg>
        <pc:graphicFrameChg chg="del mod replId">
          <ac:chgData name="Wittman, Barry" userId="bff186cd-6ce8-41ba-8e8c-e85cdef216de" providerId="ADAL" clId="{2448C1A6-9CB1-46F6-8BD4-46E1D129AF2D}" dt="2026-02-04T18:38:21.370" v="594"/>
          <ac:graphicFrameMkLst>
            <pc:docMk/>
            <pc:sldMk cId="863772023" sldId="565"/>
            <ac:graphicFrameMk id="5" creationId="{00000000-0000-0000-0000-000000000000}"/>
          </ac:graphicFrameMkLst>
        </pc:graphicFrameChg>
        <pc:graphicFrameChg chg="del mod replId">
          <ac:chgData name="Wittman, Barry" userId="bff186cd-6ce8-41ba-8e8c-e85cdef216de" providerId="ADAL" clId="{2448C1A6-9CB1-46F6-8BD4-46E1D129AF2D}" dt="2026-02-04T18:38:46.069" v="606"/>
          <ac:graphicFrameMkLst>
            <pc:docMk/>
            <pc:sldMk cId="863772023" sldId="565"/>
            <ac:graphicFrameMk id="7" creationId="{00000000-0000-0000-0000-000000000000}"/>
          </ac:graphicFrameMkLst>
        </pc:graphicFrameChg>
      </pc:sldChg>
      <pc:sldChg chg="addSp delSp modSp delAnim modAnim">
        <pc:chgData name="Wittman, Barry" userId="bff186cd-6ce8-41ba-8e8c-e85cdef216de" providerId="ADAL" clId="{2448C1A6-9CB1-46F6-8BD4-46E1D129AF2D}" dt="2026-02-04T18:42:32.074" v="682"/>
        <pc:sldMkLst>
          <pc:docMk/>
          <pc:sldMk cId="3745998599" sldId="566"/>
        </pc:sldMkLst>
        <pc:spChg chg="mod">
          <ac:chgData name="Wittman, Barry" userId="bff186cd-6ce8-41ba-8e8c-e85cdef216de" providerId="ADAL" clId="{2448C1A6-9CB1-46F6-8BD4-46E1D129AF2D}" dt="2026-02-04T18:42:32.074" v="682"/>
          <ac:spMkLst>
            <pc:docMk/>
            <pc:sldMk cId="3745998599" sldId="566"/>
            <ac:spMk id="2" creationId="{00000000-0000-0000-0000-000000000000}"/>
          </ac:spMkLst>
        </pc:spChg>
        <pc:spChg chg="mod">
          <ac:chgData name="Wittman, Barry" userId="bff186cd-6ce8-41ba-8e8c-e85cdef216de" providerId="ADAL" clId="{2448C1A6-9CB1-46F6-8BD4-46E1D129AF2D}" dt="2026-02-04T18:41:42.287" v="680" actId="27636"/>
          <ac:spMkLst>
            <pc:docMk/>
            <pc:sldMk cId="3745998599" sldId="566"/>
            <ac:spMk id="3" creationId="{00000000-0000-0000-0000-000000000000}"/>
          </ac:spMkLst>
        </pc:spChg>
        <pc:spChg chg="add del mod">
          <ac:chgData name="Wittman, Barry" userId="bff186cd-6ce8-41ba-8e8c-e85cdef216de" providerId="ADAL" clId="{2448C1A6-9CB1-46F6-8BD4-46E1D129AF2D}" dt="2026-02-04T18:40:20.778" v="641" actId="478"/>
          <ac:spMkLst>
            <pc:docMk/>
            <pc:sldMk cId="3745998599" sldId="566"/>
            <ac:spMk id="2050" creationId="{00000000-0000-0000-0000-000000000000}"/>
          </ac:spMkLst>
        </pc:spChg>
        <pc:spChg chg="add del mod">
          <ac:chgData name="Wittman, Barry" userId="bff186cd-6ce8-41ba-8e8c-e85cdef216de" providerId="ADAL" clId="{2448C1A6-9CB1-46F6-8BD4-46E1D129AF2D}" dt="2026-02-04T18:40:41.628" v="651" actId="478"/>
          <ac:spMkLst>
            <pc:docMk/>
            <pc:sldMk cId="3745998599" sldId="566"/>
            <ac:spMk id="2051" creationId="{00000000-0000-0000-0000-000000000000}"/>
          </ac:spMkLst>
        </pc:spChg>
        <pc:spChg chg="add del mod">
          <ac:chgData name="Wittman, Barry" userId="bff186cd-6ce8-41ba-8e8c-e85cdef216de" providerId="ADAL" clId="{2448C1A6-9CB1-46F6-8BD4-46E1D129AF2D}" dt="2026-02-04T18:41:22.540" v="671" actId="478"/>
          <ac:spMkLst>
            <pc:docMk/>
            <pc:sldMk cId="3745998599" sldId="566"/>
            <ac:spMk id="2053" creationId="{00000000-0000-0000-0000-000000000000}"/>
          </ac:spMkLst>
        </pc:spChg>
        <pc:spChg chg="add del mod">
          <ac:chgData name="Wittman, Barry" userId="bff186cd-6ce8-41ba-8e8c-e85cdef216de" providerId="ADAL" clId="{2448C1A6-9CB1-46F6-8BD4-46E1D129AF2D}" dt="2026-02-04T18:41:16.334" v="670" actId="478"/>
          <ac:spMkLst>
            <pc:docMk/>
            <pc:sldMk cId="3745998599" sldId="566"/>
            <ac:spMk id="2055" creationId="{00000000-0000-0000-0000-000000000000}"/>
          </ac:spMkLst>
        </pc:spChg>
        <pc:graphicFrameChg chg="del mod replId">
          <ac:chgData name="Wittman, Barry" userId="bff186cd-6ce8-41ba-8e8c-e85cdef216de" providerId="ADAL" clId="{2448C1A6-9CB1-46F6-8BD4-46E1D129AF2D}" dt="2026-02-04T18:40:11.589" v="633"/>
          <ac:graphicFrameMkLst>
            <pc:docMk/>
            <pc:sldMk cId="3745998599" sldId="566"/>
            <ac:graphicFrameMk id="4" creationId="{00000000-0000-0000-0000-000000000000}"/>
          </ac:graphicFrameMkLst>
        </pc:graphicFrameChg>
        <pc:graphicFrameChg chg="del">
          <ac:chgData name="Wittman, Barry" userId="bff186cd-6ce8-41ba-8e8c-e85cdef216de" providerId="ADAL" clId="{2448C1A6-9CB1-46F6-8BD4-46E1D129AF2D}" dt="2026-02-04T18:41:00.043" v="662" actId="478"/>
          <ac:graphicFrameMkLst>
            <pc:docMk/>
            <pc:sldMk cId="3745998599" sldId="566"/>
            <ac:graphicFrameMk id="6" creationId="{00000000-0000-0000-0000-000000000000}"/>
          </ac:graphicFrameMkLst>
        </pc:graphicFrameChg>
        <pc:graphicFrameChg chg="del mod replId">
          <ac:chgData name="Wittman, Barry" userId="bff186cd-6ce8-41ba-8e8c-e85cdef216de" providerId="ADAL" clId="{2448C1A6-9CB1-46F6-8BD4-46E1D129AF2D}" dt="2026-02-04T18:40:36.914" v="649"/>
          <ac:graphicFrameMkLst>
            <pc:docMk/>
            <pc:sldMk cId="3745998599" sldId="566"/>
            <ac:graphicFrameMk id="7" creationId="{00000000-0000-0000-0000-000000000000}"/>
          </ac:graphicFrameMkLst>
        </pc:graphicFrameChg>
        <pc:graphicFrameChg chg="del mod replId">
          <ac:chgData name="Wittman, Barry" userId="bff186cd-6ce8-41ba-8e8c-e85cdef216de" providerId="ADAL" clId="{2448C1A6-9CB1-46F6-8BD4-46E1D129AF2D}" dt="2026-02-04T18:40:49.538" v="656"/>
          <ac:graphicFrameMkLst>
            <pc:docMk/>
            <pc:sldMk cId="3745998599" sldId="566"/>
            <ac:graphicFrameMk id="9" creationId="{00000000-0000-0000-0000-000000000000}"/>
          </ac:graphicFrameMkLst>
        </pc:graphicFrameChg>
        <pc:graphicFrameChg chg="del mod replId">
          <ac:chgData name="Wittman, Barry" userId="bff186cd-6ce8-41ba-8e8c-e85cdef216de" providerId="ADAL" clId="{2448C1A6-9CB1-46F6-8BD4-46E1D129AF2D}" dt="2026-02-04T18:41:07.148" v="664"/>
          <ac:graphicFrameMkLst>
            <pc:docMk/>
            <pc:sldMk cId="3745998599" sldId="566"/>
            <ac:graphicFrameMk id="11" creationId="{00000000-0000-0000-0000-000000000000}"/>
          </ac:graphicFrameMkLst>
        </pc:graphicFrameChg>
      </pc:sldChg>
      <pc:sldChg chg="modSp modAnim">
        <pc:chgData name="Wittman, Barry" userId="bff186cd-6ce8-41ba-8e8c-e85cdef216de" providerId="ADAL" clId="{2448C1A6-9CB1-46F6-8BD4-46E1D129AF2D}" dt="2026-02-04T18:45:10.344" v="740"/>
        <pc:sldMkLst>
          <pc:docMk/>
          <pc:sldMk cId="225726001" sldId="567"/>
        </pc:sldMkLst>
        <pc:spChg chg="mod">
          <ac:chgData name="Wittman, Barry" userId="bff186cd-6ce8-41ba-8e8c-e85cdef216de" providerId="ADAL" clId="{2448C1A6-9CB1-46F6-8BD4-46E1D129AF2D}" dt="2026-02-04T18:45:00.740" v="739" actId="20577"/>
          <ac:spMkLst>
            <pc:docMk/>
            <pc:sldMk cId="225726001" sldId="567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2448C1A6-9CB1-46F6-8BD4-46E1D129AF2D}" dt="2026-02-04T18:47:31.253" v="803"/>
        <pc:sldMkLst>
          <pc:docMk/>
          <pc:sldMk cId="2034503756" sldId="568"/>
        </pc:sldMkLst>
        <pc:spChg chg="mod">
          <ac:chgData name="Wittman, Barry" userId="bff186cd-6ce8-41ba-8e8c-e85cdef216de" providerId="ADAL" clId="{2448C1A6-9CB1-46F6-8BD4-46E1D129AF2D}" dt="2026-02-04T18:47:23.557" v="802" actId="6549"/>
          <ac:spMkLst>
            <pc:docMk/>
            <pc:sldMk cId="2034503756" sldId="568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2448C1A6-9CB1-46F6-8BD4-46E1D129AF2D}" dt="2026-02-04T18:49:44.334" v="865"/>
        <pc:sldMkLst>
          <pc:docMk/>
          <pc:sldMk cId="3591794601" sldId="569"/>
        </pc:sldMkLst>
        <pc:spChg chg="mod">
          <ac:chgData name="Wittman, Barry" userId="bff186cd-6ce8-41ba-8e8c-e85cdef216de" providerId="ADAL" clId="{2448C1A6-9CB1-46F6-8BD4-46E1D129AF2D}" dt="2026-02-04T18:49:44.334" v="865"/>
          <ac:spMkLst>
            <pc:docMk/>
            <pc:sldMk cId="3591794601" sldId="569"/>
            <ac:spMk id="3" creationId="{00000000-0000-0000-0000-000000000000}"/>
          </ac:spMkLst>
        </pc:spChg>
      </pc:sldChg>
      <pc:sldChg chg="addSp delSp modSp delAnim modAnim">
        <pc:chgData name="Wittman, Barry" userId="bff186cd-6ce8-41ba-8e8c-e85cdef216de" providerId="ADAL" clId="{2448C1A6-9CB1-46F6-8BD4-46E1D129AF2D}" dt="2026-02-04T18:51:07.181" v="880"/>
        <pc:sldMkLst>
          <pc:docMk/>
          <pc:sldMk cId="2337508245" sldId="574"/>
        </pc:sldMkLst>
        <pc:spChg chg="mod">
          <ac:chgData name="Wittman, Barry" userId="bff186cd-6ce8-41ba-8e8c-e85cdef216de" providerId="ADAL" clId="{2448C1A6-9CB1-46F6-8BD4-46E1D129AF2D}" dt="2026-02-04T18:51:07.181" v="880"/>
          <ac:spMkLst>
            <pc:docMk/>
            <pc:sldMk cId="2337508245" sldId="574"/>
            <ac:spMk id="3" creationId="{00000000-0000-0000-0000-000000000000}"/>
          </ac:spMkLst>
        </pc:spChg>
        <pc:spChg chg="add del mod">
          <ac:chgData name="Wittman, Barry" userId="bff186cd-6ce8-41ba-8e8c-e85cdef216de" providerId="ADAL" clId="{2448C1A6-9CB1-46F6-8BD4-46E1D129AF2D}" dt="2026-02-04T18:50:44.929" v="873" actId="478"/>
          <ac:spMkLst>
            <pc:docMk/>
            <pc:sldMk cId="2337508245" sldId="574"/>
            <ac:spMk id="4" creationId="{00000000-0000-0000-0000-000000000000}"/>
          </ac:spMkLst>
        </pc:spChg>
        <pc:graphicFrameChg chg="del mod replId">
          <ac:chgData name="Wittman, Barry" userId="bff186cd-6ce8-41ba-8e8c-e85cdef216de" providerId="ADAL" clId="{2448C1A6-9CB1-46F6-8BD4-46E1D129AF2D}" dt="2026-02-04T18:50:31.813" v="868"/>
          <ac:graphicFrameMkLst>
            <pc:docMk/>
            <pc:sldMk cId="2337508245" sldId="574"/>
            <ac:graphicFrameMk id="5" creationId="{00000000-0000-0000-0000-000000000000}"/>
          </ac:graphicFrameMkLst>
        </pc:graphicFrameChg>
      </pc:sldChg>
    </pc:docChg>
  </pc:docChgLst>
  <pc:docChgLst>
    <pc:chgData name="Wittman, Barry" userId="bff186cd-6ce8-41ba-8e8c-e85cdef216de" providerId="ADAL" clId="{6B81FCC9-EF7B-48B6-89E6-C3408D281F12}"/>
    <pc:docChg chg="undo custSel addSld delSld modSld">
      <pc:chgData name="Wittman, Barry" userId="bff186cd-6ce8-41ba-8e8c-e85cdef216de" providerId="ADAL" clId="{6B81FCC9-EF7B-48B6-89E6-C3408D281F12}" dt="2026-01-28T21:27:39.360" v="347"/>
      <pc:docMkLst>
        <pc:docMk/>
      </pc:docMkLst>
      <pc:sldChg chg="modSp">
        <pc:chgData name="Wittman, Barry" userId="bff186cd-6ce8-41ba-8e8c-e85cdef216de" providerId="ADAL" clId="{6B81FCC9-EF7B-48B6-89E6-C3408D281F12}" dt="2026-01-28T20:43:12.083" v="1" actId="20577"/>
        <pc:sldMkLst>
          <pc:docMk/>
          <pc:sldMk cId="0" sldId="256"/>
        </pc:sldMkLst>
        <pc:spChg chg="mod">
          <ac:chgData name="Wittman, Barry" userId="bff186cd-6ce8-41ba-8e8c-e85cdef216de" providerId="ADAL" clId="{6B81FCC9-EF7B-48B6-89E6-C3408D281F12}" dt="2026-01-28T20:43:12.083" v="1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6B81FCC9-EF7B-48B6-89E6-C3408D281F12}" dt="2026-01-28T21:02:02.989" v="143" actId="20577"/>
        <pc:sldMkLst>
          <pc:docMk/>
          <pc:sldMk cId="0" sldId="297"/>
        </pc:sldMkLst>
        <pc:spChg chg="mod">
          <ac:chgData name="Wittman, Barry" userId="bff186cd-6ce8-41ba-8e8c-e85cdef216de" providerId="ADAL" clId="{6B81FCC9-EF7B-48B6-89E6-C3408D281F12}" dt="2026-01-28T21:02:02.989" v="143" actId="20577"/>
          <ac:spMkLst>
            <pc:docMk/>
            <pc:sldMk cId="0" sldId="297"/>
            <ac:spMk id="5" creationId="{00000000-0000-0000-0000-000000000000}"/>
          </ac:spMkLst>
        </pc:spChg>
      </pc:sldChg>
      <pc:sldChg chg="modSp modAnim">
        <pc:chgData name="Wittman, Barry" userId="bff186cd-6ce8-41ba-8e8c-e85cdef216de" providerId="ADAL" clId="{6B81FCC9-EF7B-48B6-89E6-C3408D281F12}" dt="2026-01-28T21:27:39.360" v="347"/>
        <pc:sldMkLst>
          <pc:docMk/>
          <pc:sldMk cId="0" sldId="298"/>
        </pc:sldMkLst>
        <pc:spChg chg="mod">
          <ac:chgData name="Wittman, Barry" userId="bff186cd-6ce8-41ba-8e8c-e85cdef216de" providerId="ADAL" clId="{6B81FCC9-EF7B-48B6-89E6-C3408D281F12}" dt="2026-01-28T21:27:39.360" v="347"/>
          <ac:spMkLst>
            <pc:docMk/>
            <pc:sldMk cId="0" sldId="298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6B81FCC9-EF7B-48B6-89E6-C3408D281F12}" dt="2026-01-28T21:25:58.018" v="346" actId="27636"/>
        <pc:sldMkLst>
          <pc:docMk/>
          <pc:sldMk cId="0" sldId="323"/>
        </pc:sldMkLst>
        <pc:spChg chg="mod">
          <ac:chgData name="Wittman, Barry" userId="bff186cd-6ce8-41ba-8e8c-e85cdef216de" providerId="ADAL" clId="{6B81FCC9-EF7B-48B6-89E6-C3408D281F12}" dt="2026-01-28T21:25:58.018" v="346" actId="27636"/>
          <ac:spMkLst>
            <pc:docMk/>
            <pc:sldMk cId="0" sldId="323"/>
            <ac:spMk id="5" creationId="{00000000-0000-0000-0000-000000000000}"/>
          </ac:spMkLst>
        </pc:spChg>
      </pc:sldChg>
    </pc:docChg>
  </pc:docChgLst>
  <pc:docChgLst>
    <pc:chgData name="Wittman, Barry" userId="bff186cd-6ce8-41ba-8e8c-e85cdef216de" providerId="ADAL" clId="{9A9F1373-88D9-4977-B7C6-D1F482155040}"/>
    <pc:docChg chg="custSel addSld delSld modSld">
      <pc:chgData name="Wittman, Barry" userId="bff186cd-6ce8-41ba-8e8c-e85cdef216de" providerId="ADAL" clId="{9A9F1373-88D9-4977-B7C6-D1F482155040}" dt="2026-02-04T18:13:00.474" v="73" actId="113"/>
      <pc:docMkLst>
        <pc:docMk/>
      </pc:docMkLst>
      <pc:sldChg chg="modSp">
        <pc:chgData name="Wittman, Barry" userId="bff186cd-6ce8-41ba-8e8c-e85cdef216de" providerId="ADAL" clId="{9A9F1373-88D9-4977-B7C6-D1F482155040}" dt="2026-02-04T18:07:21.661" v="5" actId="20577"/>
        <pc:sldMkLst>
          <pc:docMk/>
          <pc:sldMk cId="0" sldId="256"/>
        </pc:sldMkLst>
        <pc:spChg chg="mod">
          <ac:chgData name="Wittman, Barry" userId="bff186cd-6ce8-41ba-8e8c-e85cdef216de" providerId="ADAL" clId="{9A9F1373-88D9-4977-B7C6-D1F482155040}" dt="2026-02-04T18:07:21.661" v="5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9A9F1373-88D9-4977-B7C6-D1F482155040}" dt="2026-02-04T18:07:32.551" v="28" actId="20577"/>
        <pc:sldMkLst>
          <pc:docMk/>
          <pc:sldMk cId="0" sldId="313"/>
        </pc:sldMkLst>
        <pc:spChg chg="mod">
          <ac:chgData name="Wittman, Barry" userId="bff186cd-6ce8-41ba-8e8c-e85cdef216de" providerId="ADAL" clId="{9A9F1373-88D9-4977-B7C6-D1F482155040}" dt="2026-02-04T18:07:32.551" v="28" actId="20577"/>
          <ac:spMkLst>
            <pc:docMk/>
            <pc:sldMk cId="0" sldId="313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9A9F1373-88D9-4977-B7C6-D1F482155040}" dt="2026-02-04T18:09:47.701" v="37" actId="20577"/>
        <pc:sldMkLst>
          <pc:docMk/>
          <pc:sldMk cId="0" sldId="323"/>
        </pc:sldMkLst>
        <pc:spChg chg="mod">
          <ac:chgData name="Wittman, Barry" userId="bff186cd-6ce8-41ba-8e8c-e85cdef216de" providerId="ADAL" clId="{9A9F1373-88D9-4977-B7C6-D1F482155040}" dt="2026-02-04T18:09:47.701" v="37" actId="20577"/>
          <ac:spMkLst>
            <pc:docMk/>
            <pc:sldMk cId="0" sldId="323"/>
            <ac:spMk id="5" creationId="{00000000-0000-0000-0000-000000000000}"/>
          </ac:spMkLst>
        </pc:spChg>
      </pc:sldChg>
      <pc:sldChg chg="add">
        <pc:chgData name="Wittman, Barry" userId="bff186cd-6ce8-41ba-8e8c-e85cdef216de" providerId="ADAL" clId="{9A9F1373-88D9-4977-B7C6-D1F482155040}" dt="2026-02-04T18:11:09.750" v="49"/>
        <pc:sldMkLst>
          <pc:docMk/>
          <pc:sldMk cId="3622298139" sldId="555"/>
        </pc:sldMkLst>
      </pc:sldChg>
      <pc:sldChg chg="modSp add">
        <pc:chgData name="Wittman, Barry" userId="bff186cd-6ce8-41ba-8e8c-e85cdef216de" providerId="ADAL" clId="{9A9F1373-88D9-4977-B7C6-D1F482155040}" dt="2026-02-04T18:11:09.895" v="50" actId="27636"/>
        <pc:sldMkLst>
          <pc:docMk/>
          <pc:sldMk cId="2791961025" sldId="556"/>
        </pc:sldMkLst>
        <pc:spChg chg="mod">
          <ac:chgData name="Wittman, Barry" userId="bff186cd-6ce8-41ba-8e8c-e85cdef216de" providerId="ADAL" clId="{9A9F1373-88D9-4977-B7C6-D1F482155040}" dt="2026-02-04T18:11:09.895" v="50" actId="27636"/>
          <ac:spMkLst>
            <pc:docMk/>
            <pc:sldMk cId="2791961025" sldId="556"/>
            <ac:spMk id="3" creationId="{00000000-0000-0000-0000-000000000000}"/>
          </ac:spMkLst>
        </pc:spChg>
      </pc:sldChg>
      <pc:sldChg chg="modSp add">
        <pc:chgData name="Wittman, Barry" userId="bff186cd-6ce8-41ba-8e8c-e85cdef216de" providerId="ADAL" clId="{9A9F1373-88D9-4977-B7C6-D1F482155040}" dt="2026-02-04T18:11:09.912" v="51" actId="27636"/>
        <pc:sldMkLst>
          <pc:docMk/>
          <pc:sldMk cId="2404743406" sldId="557"/>
        </pc:sldMkLst>
        <pc:spChg chg="mod">
          <ac:chgData name="Wittman, Barry" userId="bff186cd-6ce8-41ba-8e8c-e85cdef216de" providerId="ADAL" clId="{9A9F1373-88D9-4977-B7C6-D1F482155040}" dt="2026-02-04T18:11:09.912" v="51" actId="27636"/>
          <ac:spMkLst>
            <pc:docMk/>
            <pc:sldMk cId="2404743406" sldId="557"/>
            <ac:spMk id="3" creationId="{00000000-0000-0000-0000-000000000000}"/>
          </ac:spMkLst>
        </pc:spChg>
      </pc:sldChg>
      <pc:sldChg chg="modSp add">
        <pc:chgData name="Wittman, Barry" userId="bff186cd-6ce8-41ba-8e8c-e85cdef216de" providerId="ADAL" clId="{9A9F1373-88D9-4977-B7C6-D1F482155040}" dt="2026-02-04T18:11:09.928" v="52" actId="27636"/>
        <pc:sldMkLst>
          <pc:docMk/>
          <pc:sldMk cId="1739669798" sldId="558"/>
        </pc:sldMkLst>
        <pc:spChg chg="mod">
          <ac:chgData name="Wittman, Barry" userId="bff186cd-6ce8-41ba-8e8c-e85cdef216de" providerId="ADAL" clId="{9A9F1373-88D9-4977-B7C6-D1F482155040}" dt="2026-02-04T18:11:09.928" v="52" actId="27636"/>
          <ac:spMkLst>
            <pc:docMk/>
            <pc:sldMk cId="1739669798" sldId="558"/>
            <ac:spMk id="3" creationId="{00000000-0000-0000-0000-000000000000}"/>
          </ac:spMkLst>
        </pc:spChg>
      </pc:sldChg>
      <pc:sldChg chg="add">
        <pc:chgData name="Wittman, Barry" userId="bff186cd-6ce8-41ba-8e8c-e85cdef216de" providerId="ADAL" clId="{9A9F1373-88D9-4977-B7C6-D1F482155040}" dt="2026-02-04T18:11:09.750" v="49"/>
        <pc:sldMkLst>
          <pc:docMk/>
          <pc:sldMk cId="3810394255" sldId="559"/>
        </pc:sldMkLst>
      </pc:sldChg>
      <pc:sldChg chg="modSp add">
        <pc:chgData name="Wittman, Barry" userId="bff186cd-6ce8-41ba-8e8c-e85cdef216de" providerId="ADAL" clId="{9A9F1373-88D9-4977-B7C6-D1F482155040}" dt="2026-02-04T18:11:09.943" v="53" actId="27636"/>
        <pc:sldMkLst>
          <pc:docMk/>
          <pc:sldMk cId="3280340020" sldId="560"/>
        </pc:sldMkLst>
        <pc:spChg chg="mod">
          <ac:chgData name="Wittman, Barry" userId="bff186cd-6ce8-41ba-8e8c-e85cdef216de" providerId="ADAL" clId="{9A9F1373-88D9-4977-B7C6-D1F482155040}" dt="2026-02-04T18:11:09.943" v="53" actId="27636"/>
          <ac:spMkLst>
            <pc:docMk/>
            <pc:sldMk cId="3280340020" sldId="560"/>
            <ac:spMk id="2" creationId="{00000000-0000-0000-0000-000000000000}"/>
          </ac:spMkLst>
        </pc:spChg>
      </pc:sldChg>
      <pc:sldChg chg="modSp add">
        <pc:chgData name="Wittman, Barry" userId="bff186cd-6ce8-41ba-8e8c-e85cdef216de" providerId="ADAL" clId="{9A9F1373-88D9-4977-B7C6-D1F482155040}" dt="2026-02-04T18:11:09.959" v="55" actId="27636"/>
        <pc:sldMkLst>
          <pc:docMk/>
          <pc:sldMk cId="2515653494" sldId="561"/>
        </pc:sldMkLst>
        <pc:spChg chg="mod">
          <ac:chgData name="Wittman, Barry" userId="bff186cd-6ce8-41ba-8e8c-e85cdef216de" providerId="ADAL" clId="{9A9F1373-88D9-4977-B7C6-D1F482155040}" dt="2026-02-04T18:11:09.959" v="55" actId="27636"/>
          <ac:spMkLst>
            <pc:docMk/>
            <pc:sldMk cId="2515653494" sldId="561"/>
            <ac:spMk id="2" creationId="{00000000-0000-0000-0000-000000000000}"/>
          </ac:spMkLst>
        </pc:spChg>
        <pc:spChg chg="mod">
          <ac:chgData name="Wittman, Barry" userId="bff186cd-6ce8-41ba-8e8c-e85cdef216de" providerId="ADAL" clId="{9A9F1373-88D9-4977-B7C6-D1F482155040}" dt="2026-02-04T18:11:09.959" v="54" actId="27636"/>
          <ac:spMkLst>
            <pc:docMk/>
            <pc:sldMk cId="2515653494" sldId="561"/>
            <ac:spMk id="3" creationId="{00000000-0000-0000-0000-000000000000}"/>
          </ac:spMkLst>
        </pc:spChg>
      </pc:sldChg>
      <pc:sldChg chg="add">
        <pc:chgData name="Wittman, Barry" userId="bff186cd-6ce8-41ba-8e8c-e85cdef216de" providerId="ADAL" clId="{9A9F1373-88D9-4977-B7C6-D1F482155040}" dt="2026-02-04T18:11:09.750" v="49"/>
        <pc:sldMkLst>
          <pc:docMk/>
          <pc:sldMk cId="884976581" sldId="562"/>
        </pc:sldMkLst>
      </pc:sldChg>
      <pc:sldChg chg="modSp add">
        <pc:chgData name="Wittman, Barry" userId="bff186cd-6ce8-41ba-8e8c-e85cdef216de" providerId="ADAL" clId="{9A9F1373-88D9-4977-B7C6-D1F482155040}" dt="2026-02-04T18:11:09.990" v="56" actId="27636"/>
        <pc:sldMkLst>
          <pc:docMk/>
          <pc:sldMk cId="1738753430" sldId="563"/>
        </pc:sldMkLst>
        <pc:spChg chg="mod">
          <ac:chgData name="Wittman, Barry" userId="bff186cd-6ce8-41ba-8e8c-e85cdef216de" providerId="ADAL" clId="{9A9F1373-88D9-4977-B7C6-D1F482155040}" dt="2026-02-04T18:11:09.990" v="56" actId="27636"/>
          <ac:spMkLst>
            <pc:docMk/>
            <pc:sldMk cId="1738753430" sldId="563"/>
            <ac:spMk id="3" creationId="{00000000-0000-0000-0000-000000000000}"/>
          </ac:spMkLst>
        </pc:spChg>
      </pc:sldChg>
      <pc:sldChg chg="add">
        <pc:chgData name="Wittman, Barry" userId="bff186cd-6ce8-41ba-8e8c-e85cdef216de" providerId="ADAL" clId="{9A9F1373-88D9-4977-B7C6-D1F482155040}" dt="2026-02-04T18:11:09.750" v="49"/>
        <pc:sldMkLst>
          <pc:docMk/>
          <pc:sldMk cId="2925021836" sldId="564"/>
        </pc:sldMkLst>
      </pc:sldChg>
      <pc:sldChg chg="add">
        <pc:chgData name="Wittman, Barry" userId="bff186cd-6ce8-41ba-8e8c-e85cdef216de" providerId="ADAL" clId="{9A9F1373-88D9-4977-B7C6-D1F482155040}" dt="2026-02-04T18:11:09.750" v="49"/>
        <pc:sldMkLst>
          <pc:docMk/>
          <pc:sldMk cId="863772023" sldId="565"/>
        </pc:sldMkLst>
      </pc:sldChg>
      <pc:sldChg chg="add">
        <pc:chgData name="Wittman, Barry" userId="bff186cd-6ce8-41ba-8e8c-e85cdef216de" providerId="ADAL" clId="{9A9F1373-88D9-4977-B7C6-D1F482155040}" dt="2026-02-04T18:11:09.750" v="49"/>
        <pc:sldMkLst>
          <pc:docMk/>
          <pc:sldMk cId="3745998599" sldId="566"/>
        </pc:sldMkLst>
      </pc:sldChg>
      <pc:sldChg chg="add">
        <pc:chgData name="Wittman, Barry" userId="bff186cd-6ce8-41ba-8e8c-e85cdef216de" providerId="ADAL" clId="{9A9F1373-88D9-4977-B7C6-D1F482155040}" dt="2026-02-04T18:11:09.750" v="49"/>
        <pc:sldMkLst>
          <pc:docMk/>
          <pc:sldMk cId="225726001" sldId="567"/>
        </pc:sldMkLst>
      </pc:sldChg>
      <pc:sldChg chg="modSp add">
        <pc:chgData name="Wittman, Barry" userId="bff186cd-6ce8-41ba-8e8c-e85cdef216de" providerId="ADAL" clId="{9A9F1373-88D9-4977-B7C6-D1F482155040}" dt="2026-02-04T18:11:10.028" v="57" actId="27636"/>
        <pc:sldMkLst>
          <pc:docMk/>
          <pc:sldMk cId="2034503756" sldId="568"/>
        </pc:sldMkLst>
        <pc:spChg chg="mod">
          <ac:chgData name="Wittman, Barry" userId="bff186cd-6ce8-41ba-8e8c-e85cdef216de" providerId="ADAL" clId="{9A9F1373-88D9-4977-B7C6-D1F482155040}" dt="2026-02-04T18:11:10.028" v="57" actId="27636"/>
          <ac:spMkLst>
            <pc:docMk/>
            <pc:sldMk cId="2034503756" sldId="568"/>
            <ac:spMk id="3" creationId="{00000000-0000-0000-0000-000000000000}"/>
          </ac:spMkLst>
        </pc:spChg>
      </pc:sldChg>
      <pc:sldChg chg="add">
        <pc:chgData name="Wittman, Barry" userId="bff186cd-6ce8-41ba-8e8c-e85cdef216de" providerId="ADAL" clId="{9A9F1373-88D9-4977-B7C6-D1F482155040}" dt="2026-02-04T18:11:09.750" v="49"/>
        <pc:sldMkLst>
          <pc:docMk/>
          <pc:sldMk cId="3591794601" sldId="569"/>
        </pc:sldMkLst>
      </pc:sldChg>
      <pc:sldChg chg="add">
        <pc:chgData name="Wittman, Barry" userId="bff186cd-6ce8-41ba-8e8c-e85cdef216de" providerId="ADAL" clId="{9A9F1373-88D9-4977-B7C6-D1F482155040}" dt="2026-02-04T18:12:08.605" v="58"/>
        <pc:sldMkLst>
          <pc:docMk/>
          <pc:sldMk cId="369081424" sldId="571"/>
        </pc:sldMkLst>
      </pc:sldChg>
      <pc:sldChg chg="modSp add modAnim">
        <pc:chgData name="Wittman, Barry" userId="bff186cd-6ce8-41ba-8e8c-e85cdef216de" providerId="ADAL" clId="{9A9F1373-88D9-4977-B7C6-D1F482155040}" dt="2026-02-04T18:12:31.337" v="63"/>
        <pc:sldMkLst>
          <pc:docMk/>
          <pc:sldMk cId="3015897733" sldId="572"/>
        </pc:sldMkLst>
        <pc:spChg chg="mod">
          <ac:chgData name="Wittman, Barry" userId="bff186cd-6ce8-41ba-8e8c-e85cdef216de" providerId="ADAL" clId="{9A9F1373-88D9-4977-B7C6-D1F482155040}" dt="2026-02-04T18:12:24.262" v="62" actId="20577"/>
          <ac:spMkLst>
            <pc:docMk/>
            <pc:sldMk cId="3015897733" sldId="572"/>
            <ac:spMk id="3" creationId="{00000000-0000-0000-0000-000000000000}"/>
          </ac:spMkLst>
        </pc:spChg>
      </pc:sldChg>
      <pc:sldChg chg="modSp add">
        <pc:chgData name="Wittman, Barry" userId="bff186cd-6ce8-41ba-8e8c-e85cdef216de" providerId="ADAL" clId="{9A9F1373-88D9-4977-B7C6-D1F482155040}" dt="2026-02-04T18:13:00.474" v="73" actId="113"/>
        <pc:sldMkLst>
          <pc:docMk/>
          <pc:sldMk cId="3268956399" sldId="573"/>
        </pc:sldMkLst>
        <pc:spChg chg="mod">
          <ac:chgData name="Wittman, Barry" userId="bff186cd-6ce8-41ba-8e8c-e85cdef216de" providerId="ADAL" clId="{9A9F1373-88D9-4977-B7C6-D1F482155040}" dt="2026-02-04T18:13:00.474" v="73" actId="113"/>
          <ac:spMkLst>
            <pc:docMk/>
            <pc:sldMk cId="3268956399" sldId="573"/>
            <ac:spMk id="3" creationId="{00000000-0000-0000-0000-000000000000}"/>
          </ac:spMkLst>
        </pc:spChg>
      </pc:sldChg>
      <pc:sldChg chg="modSp add">
        <pc:chgData name="Wittman, Barry" userId="bff186cd-6ce8-41ba-8e8c-e85cdef216de" providerId="ADAL" clId="{9A9F1373-88D9-4977-B7C6-D1F482155040}" dt="2026-02-04T18:12:08.740" v="60" actId="27636"/>
        <pc:sldMkLst>
          <pc:docMk/>
          <pc:sldMk cId="2337508245" sldId="574"/>
        </pc:sldMkLst>
        <pc:spChg chg="mod">
          <ac:chgData name="Wittman, Barry" userId="bff186cd-6ce8-41ba-8e8c-e85cdef216de" providerId="ADAL" clId="{9A9F1373-88D9-4977-B7C6-D1F482155040}" dt="2026-02-04T18:12:08.740" v="60" actId="27636"/>
          <ac:spMkLst>
            <pc:docMk/>
            <pc:sldMk cId="2337508245" sldId="574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FE8EF-7E1D-4CC2-BD9F-B1936C0AC818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68796-915B-4F4F-972A-93A5DBC278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6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8A57E976-8075-4937-B12C-3CC32E54B430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A57E976-8075-4937-B12C-3CC32E54B430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public-domain-images/bowling-in-the-lane-rack.jpg.php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 2230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6 - Wednesday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empty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is a set with no elements in it called the </a:t>
                </a:r>
                <a:r>
                  <a:rPr lang="en-US" b="1" dirty="0"/>
                  <a:t>empty set</a:t>
                </a:r>
              </a:p>
              <a:p>
                <a:r>
                  <a:rPr lang="en-US" dirty="0"/>
                  <a:t>We can write the empty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 }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∅</m:t>
                    </m:r>
                  </m:oMath>
                </a14:m>
                <a:endParaRPr lang="en-US" dirty="0">
                  <a:sym typeface="Symbol"/>
                </a:endParaRPr>
              </a:p>
              <a:p>
                <a:r>
                  <a:rPr lang="en-US" i="1" dirty="0">
                    <a:sym typeface="Symbol"/>
                  </a:rPr>
                  <a:t> </a:t>
                </a:r>
                <a:r>
                  <a:rPr lang="en-US" dirty="0">
                    <a:sym typeface="Symbol"/>
                  </a:rPr>
                  <a:t>It comes up very often</a:t>
                </a:r>
              </a:p>
              <a:p>
                <a:r>
                  <a:rPr lang="en-US" dirty="0">
                    <a:sym typeface="Symbol"/>
                  </a:rPr>
                  <a:t>For example,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1, 3, 5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∩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{2, 4, 6} 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∅</m:t>
                    </m:r>
                  </m:oMath>
                </a14:m>
                <a:endParaRPr lang="en-US" dirty="0">
                  <a:sym typeface="Symbol"/>
                </a:endParaRPr>
              </a:p>
              <a:p>
                <a:r>
                  <a:rPr lang="en-US" dirty="0">
                    <a:sym typeface="Symbol"/>
                  </a:rPr>
                  <a:t>The empty set is a subset of every other set (including the empty set)</a:t>
                </a:r>
              </a:p>
              <a:p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973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Disjoint sets and partitions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Two sets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considered </a:t>
                </a:r>
                <a:r>
                  <a:rPr lang="en-US" b="1" dirty="0"/>
                  <a:t>disjoint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∩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 =∅</m:t>
                    </m:r>
                  </m:oMath>
                </a14:m>
                <a:endParaRPr lang="en-US" dirty="0">
                  <a:sym typeface="Symbol"/>
                </a:endParaRPr>
              </a:p>
              <a:p>
                <a:r>
                  <a:rPr lang="en-US" dirty="0">
                    <a:sym typeface="Symbol"/>
                  </a:rPr>
                  <a:t>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, …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ym typeface="Symbol"/>
                  </a:rPr>
                  <a:t> are </a:t>
                </a:r>
                <a:r>
                  <a:rPr lang="en-US" b="1" dirty="0">
                    <a:sym typeface="Symbol"/>
                  </a:rPr>
                  <a:t>mutually disjoint</a:t>
                </a:r>
                <a:r>
                  <a:rPr lang="en-US" dirty="0">
                    <a:sym typeface="Symbol"/>
                  </a:rPr>
                  <a:t> (or </a:t>
                </a:r>
                <a:r>
                  <a:rPr lang="en-US" b="1" dirty="0" err="1">
                    <a:sym typeface="Symbol"/>
                  </a:rPr>
                  <a:t>nonoverlapping</a:t>
                </a:r>
                <a:r>
                  <a:rPr lang="en-US" dirty="0">
                    <a:sym typeface="Symbol"/>
                  </a:rPr>
                  <a:t>)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∩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sym typeface="Symbol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 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∅</m:t>
                    </m:r>
                  </m:oMath>
                </a14:m>
                <a:r>
                  <a:rPr lang="en-US" dirty="0">
                    <a:sym typeface="Symbol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𝑗</m:t>
                    </m:r>
                  </m:oMath>
                </a14:m>
                <a:endParaRPr lang="en-US" i="1" dirty="0">
                  <a:sym typeface="Symbol"/>
                </a:endParaRPr>
              </a:p>
              <a:p>
                <a:r>
                  <a:rPr lang="en-US" dirty="0">
                    <a:sym typeface="Symbol"/>
                  </a:rPr>
                  <a:t>A collection of nonempty sets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{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, …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}</m:t>
                    </m:r>
                  </m:oMath>
                </a14:m>
                <a:r>
                  <a:rPr lang="en-US" dirty="0">
                    <a:sym typeface="Symbol"/>
                  </a:rPr>
                  <a:t> is a </a:t>
                </a:r>
                <a:r>
                  <a:rPr lang="en-US" b="1" dirty="0">
                    <a:sym typeface="Symbol"/>
                  </a:rPr>
                  <a:t>partition</a:t>
                </a:r>
                <a:r>
                  <a:rPr lang="en-US" dirty="0">
                    <a:sym typeface="Symbol"/>
                  </a:rPr>
                  <a:t> of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</m:oMath>
                </a14:m>
                <a:r>
                  <a:rPr lang="en-US" dirty="0">
                    <a:sym typeface="Symbol"/>
                  </a:rPr>
                  <a:t> </a:t>
                </a:r>
                <a:r>
                  <a:rPr lang="en-US" dirty="0" err="1">
                    <a:sym typeface="Symbol"/>
                  </a:rPr>
                  <a:t>iff</a:t>
                </a:r>
                <a:r>
                  <a:rPr lang="en-US" dirty="0">
                    <a:sym typeface="Symbol"/>
                  </a:rPr>
                  <a:t>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=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∪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∪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 …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∪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sub>
                    </m:sSub>
                  </m:oMath>
                </a14:m>
                <a:endParaRPr lang="en-US" i="1" baseline="-25000" dirty="0">
                  <a:sym typeface="Symbol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, …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ym typeface="Symbol"/>
                  </a:rPr>
                  <a:t> are mutually disjoint</a:t>
                </a:r>
                <a:endParaRPr lang="en-US" i="1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93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the </a:t>
                </a:r>
                <a:r>
                  <a:rPr lang="en-US" b="1" dirty="0"/>
                  <a:t>power set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written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/>
                  <a:t> is the set of all subsets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Example: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{1, 3, 6}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{∅, {1}, {3}, {6}, {1,3}, {1,6}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, {3,6}, {1,3,6}}</m:t>
                    </m:r>
                  </m:oMath>
                </a14:m>
                <a:endParaRPr lang="en-US" dirty="0">
                  <a:sym typeface="Symbol"/>
                </a:endParaRPr>
              </a:p>
              <a:p>
                <a:r>
                  <a:rPr lang="en-US" dirty="0">
                    <a:sym typeface="Symbol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</m:oMath>
                </a14:m>
                <a:r>
                  <a:rPr lang="en-US" dirty="0">
                    <a:sym typeface="Symbol"/>
                  </a:rPr>
                  <a:t> be the number of elements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</m:oMath>
                </a14:m>
                <a:r>
                  <a:rPr lang="en-US" dirty="0">
                    <a:sym typeface="Symbol"/>
                  </a:rPr>
                  <a:t>, called the </a:t>
                </a:r>
                <a:r>
                  <a:rPr lang="en-US" b="1" dirty="0">
                    <a:sym typeface="Symbol"/>
                  </a:rPr>
                  <a:t>cardinality</a:t>
                </a:r>
                <a:r>
                  <a:rPr lang="en-US" dirty="0">
                    <a:sym typeface="Symbol"/>
                  </a:rPr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</m:oMath>
                </a14:m>
                <a:endParaRPr lang="en-US" dirty="0">
                  <a:sym typeface="Symbol"/>
                </a:endParaRPr>
              </a:p>
              <a:p>
                <a:r>
                  <a:rPr lang="en-US" dirty="0">
                    <a:sym typeface="Symbol"/>
                  </a:rPr>
                  <a:t>Then, the cardinality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i="1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62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product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</a:t>
                </a:r>
                <a:r>
                  <a:rPr lang="en-US" b="1" dirty="0"/>
                  <a:t>ordered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1" dirty="0"/>
                  <a:t>-</a:t>
                </a:r>
                <a:r>
                  <a:rPr lang="en-US" b="1" dirty="0" err="1"/>
                  <a:t>tuple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…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an ordered sequence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elements, not necessarily from the same set</a:t>
                </a:r>
              </a:p>
              <a:p>
                <a:r>
                  <a:rPr lang="en-US" dirty="0"/>
                  <a:t>The Cartesian product of sets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written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the set of all ordered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-tuples of the form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</m:oMath>
                </a14:m>
                <a:r>
                  <a:rPr lang="en-US" dirty="0">
                    <a:sym typeface="Symbol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</m:oMath>
                </a14:m>
                <a:endParaRPr lang="en-US" dirty="0">
                  <a:sym typeface="Symbol"/>
                </a:endParaRPr>
              </a:p>
              <a:p>
                <a:r>
                  <a:rPr lang="en-US" dirty="0">
                    <a:sym typeface="Symbol"/>
                  </a:rPr>
                  <a:t>Thus,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>
                    <a:sym typeface="Symbol"/>
                  </a:rPr>
                  <a:t> points are elements of the Cartesian product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ℝ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×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ℝ</m:t>
                    </m:r>
                  </m:oMath>
                </a14:m>
                <a:r>
                  <a:rPr lang="en-US" dirty="0">
                    <a:sym typeface="Symbol"/>
                  </a:rPr>
                  <a:t> (sometimes written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ym typeface="Symbol"/>
                  </a:rPr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27" r="-1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565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Subset Relations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24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subset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b="1" dirty="0"/>
                  <a:t>Inclusion of Intersection:</a:t>
                </a:r>
              </a:p>
              <a:p>
                <a:pPr lvl="1"/>
                <a:r>
                  <a:rPr lang="en-US" dirty="0"/>
                  <a:t>For all sets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∩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⊆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∩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⊆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Inclusion in Union:</a:t>
                </a:r>
              </a:p>
              <a:p>
                <a:pPr lvl="1"/>
                <a:r>
                  <a:rPr lang="en-US" dirty="0"/>
                  <a:t>For all sets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∪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</m:oMath>
                </a14:m>
                <a:endParaRPr lang="en-US" dirty="0">
                  <a:sym typeface="Symbol"/>
                </a:endParaRPr>
              </a:p>
              <a:p>
                <a:r>
                  <a:rPr lang="en-US" b="1" dirty="0">
                    <a:sym typeface="Symbol"/>
                  </a:rPr>
                  <a:t>Transitive Property of Subsets:</a:t>
                </a:r>
              </a:p>
              <a:p>
                <a:pPr lvl="1"/>
                <a:r>
                  <a:rPr lang="en-US" dirty="0">
                    <a:sym typeface="Symbol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⊆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</m:oMath>
                </a14:m>
                <a:r>
                  <a:rPr lang="en-US" dirty="0">
                    <a:sym typeface="Symbol"/>
                  </a:rPr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⊆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</m:oMath>
                </a14:m>
                <a:r>
                  <a:rPr lang="en-US" dirty="0">
                    <a:sym typeface="Symbol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⊆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81" b="-2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718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 argument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basic way to prove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subset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Suppose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particular but arbitrarily chosen element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an element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If every element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must be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by definition,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subset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27" r="-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79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Procedural versions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want to leverage the techniques we've already used in logic and proofs</a:t>
                </a:r>
              </a:p>
              <a:p>
                <a:r>
                  <a:rPr lang="en-US" dirty="0"/>
                  <a:t>The following definitions help with this goal:</a:t>
                </a:r>
              </a:p>
              <a:p>
                <a:pPr marL="925830" lvl="1" indent="-514350"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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∪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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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𝑌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marL="925830" lvl="1" indent="-514350"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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∩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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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𝑌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marL="925830" lvl="1" indent="-514350"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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–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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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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𝑌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marL="925830" lvl="1" indent="-514350"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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Symbol"/>
                      </a:rPr>
                      <m:t>𝑋</m:t>
                    </m:r>
                    <m:r>
                      <a:rPr lang="en-US" i="1" baseline="30000" dirty="0" err="1" smtClean="0">
                        <a:latin typeface="Cambria Math" panose="02040503050406030204" pitchFamily="18" charset="0"/>
                        <a:sym typeface="Symbol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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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𝑋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marL="925830" lvl="1" indent="-514350">
                  <a:buFont typeface="+mj-lt"/>
                  <a:buAutoNum type="arabicPeriod"/>
                </a:pPr>
                <a:r>
                  <a:rPr lang="en-US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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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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𝑌</m:t>
                    </m:r>
                  </m:oMath>
                </a14:m>
                <a:endParaRPr lang="en-US" dirty="0">
                  <a:sym typeface="Symbol"/>
                </a:endParaRPr>
              </a:p>
              <a:p>
                <a:endParaRPr lang="en-US" dirty="0">
                  <a:sym typeface="Symbol"/>
                </a:endParaRPr>
              </a:p>
              <a:p>
                <a:endParaRPr lang="en-US" b="1" dirty="0">
                  <a:sym typeface="Symbol"/>
                </a:endParaRPr>
              </a:p>
              <a:p>
                <a:endParaRPr lang="en-US" dirty="0">
                  <a:sym typeface="Symbol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74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0" y="1773936"/>
                <a:ext cx="6629400" cy="4623816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b="1" dirty="0"/>
                  <a:t>Theorem: </a:t>
                </a:r>
                <a:r>
                  <a:rPr lang="en-US" dirty="0"/>
                  <a:t> For all sets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⊆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>
                  <a:buNone/>
                </a:pPr>
                <a:r>
                  <a:rPr lang="en-US" b="1" dirty="0">
                    <a:sym typeface="Symbol"/>
                  </a:rPr>
                  <a:t>Proof:</a:t>
                </a:r>
              </a:p>
              <a:p>
                <a:r>
                  <a:rPr lang="en-US" dirty="0">
                    <a:sym typeface="Symbol"/>
                  </a:rPr>
                  <a:t>Let </a:t>
                </a:r>
                <a:r>
                  <a:rPr lang="en-US" i="1" dirty="0">
                    <a:sym typeface="Symbol"/>
                  </a:rPr>
                  <a:t>x</a:t>
                </a:r>
                <a:r>
                  <a:rPr lang="en-US" dirty="0">
                    <a:sym typeface="Symbol"/>
                  </a:rPr>
                  <a:t> be some element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∩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</m:oMath>
                </a14:m>
                <a:endParaRPr lang="en-US" dirty="0">
                  <a:sym typeface="Symbol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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</m:oMath>
                </a14:m>
                <a:endParaRPr lang="en-US" dirty="0">
                  <a:sym typeface="Symbol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</m:oMath>
                </a14:m>
                <a:endParaRPr lang="en-US" dirty="0">
                  <a:sym typeface="Symbol"/>
                </a:endParaRPr>
              </a:p>
              <a:p>
                <a:r>
                  <a:rPr lang="en-US" dirty="0"/>
                  <a:t>Thus, all elements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∩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</m:oMath>
                </a14:m>
                <a:r>
                  <a:rPr lang="en-US" dirty="0">
                    <a:sym typeface="Symbol"/>
                  </a:rPr>
                  <a:t> are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</m:oMath>
                </a14:m>
                <a:endParaRPr lang="en-US" dirty="0">
                  <a:sym typeface="Symbol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∩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⊆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b="1" i="0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0" y="1773936"/>
                <a:ext cx="6629400" cy="4623816"/>
              </a:xfrm>
              <a:blipFill>
                <a:blip r:embed="rId2"/>
                <a:stretch>
                  <a:fillRect l="-92" t="-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0" y="1773936"/>
            <a:ext cx="4343400" cy="462381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Premise</a:t>
            </a:r>
          </a:p>
          <a:p>
            <a:r>
              <a:rPr lang="en-US" dirty="0"/>
              <a:t>Definition of intersection</a:t>
            </a:r>
          </a:p>
          <a:p>
            <a:r>
              <a:rPr lang="en-US" dirty="0"/>
              <a:t>Specialization</a:t>
            </a:r>
          </a:p>
          <a:p>
            <a:r>
              <a:rPr lang="en-US" dirty="0"/>
              <a:t>By generalization</a:t>
            </a:r>
          </a:p>
          <a:p>
            <a:r>
              <a:rPr lang="en-US" dirty="0"/>
              <a:t>Definition of subset</a:t>
            </a:r>
          </a:p>
        </p:txBody>
      </p:sp>
    </p:spTree>
    <p:extLst>
      <p:ext uri="{BB962C8B-B14F-4D97-AF65-F5344CB8AC3E}">
        <p14:creationId xmlns:p14="http://schemas.microsoft.com/office/powerpoint/2010/main" val="172225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Laying down the law (again)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6074971"/>
                  </p:ext>
                </p:extLst>
              </p:nvPr>
            </p:nvGraphicFramePr>
            <p:xfrm>
              <a:off x="152400" y="1595121"/>
              <a:ext cx="11887200" cy="51167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067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765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30398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93114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Name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Law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Dual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3114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Commutative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∪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 =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∪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∩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 =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∩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3114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ym typeface="Symbol"/>
                            </a:rPr>
                            <a:t>Associative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∪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) ∪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𝐶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 =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∪ (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 ∪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𝐶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∩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) ∩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𝐶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 =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∩ (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 ∩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𝐶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3114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ym typeface="Symbol"/>
                            </a:rPr>
                            <a:t>Distributive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∪ (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 ∩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𝐶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) = (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∪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) ∩ (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∪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𝐶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∩ (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 ∪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𝐶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) = (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∩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) ∪ (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∩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𝐶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3114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Identity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∪∅ =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sz="1800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∩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𝑈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 =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93114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Complement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∪ </m:t>
                                </m:r>
                                <m:sSup>
                                  <m:sSupPr>
                                    <m:ctrlPr>
                                      <a:rPr lang="en-US" sz="1800" b="0" i="1" dirty="0" smtClean="0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𝑐</m:t>
                                    </m:r>
                                  </m:sup>
                                </m:sSup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 =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𝑈</m:t>
                                </m:r>
                              </m:oMath>
                            </m:oMathPara>
                          </a14:m>
                          <a:endParaRPr lang="en-US" sz="1800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∩ </m:t>
                                </m:r>
                                <m:sSup>
                                  <m:sSupPr>
                                    <m:ctrlPr>
                                      <a:rPr lang="en-US" sz="1800" b="0" i="1" dirty="0" smtClean="0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𝑐</m:t>
                                    </m:r>
                                  </m:sup>
                                </m:sSup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 =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93114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Double</a:t>
                          </a:r>
                          <a:r>
                            <a:rPr lang="en-US" sz="1800" baseline="0" dirty="0"/>
                            <a:t> Complement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p>
                                </m:sSup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sz="1800" b="0" i="1" baseline="30000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=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93114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Idempotent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∪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 =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sz="1800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∩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 =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93114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Universal Bound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∪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𝑈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 =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𝑈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∩∅=∅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93114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De Morgan’s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dirty="0" smtClean="0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800" b="0" i="1" dirty="0" smtClean="0">
                                            <a:latin typeface="Cambria Math" panose="02040503050406030204" pitchFamily="18" charset="0"/>
                                            <a:sym typeface="Symbol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dirty="0" smtClean="0">
                                            <a:latin typeface="Cambria Math" panose="02040503050406030204" pitchFamily="18" charset="0"/>
                                            <a:sym typeface="Symbol"/>
                                          </a:rPr>
                                          <m:t>𝐴</m:t>
                                        </m:r>
                                        <m:r>
                                          <a:rPr lang="en-US" sz="1800" b="0" i="1" dirty="0" smtClean="0">
                                            <a:latin typeface="Cambria Math" panose="02040503050406030204" pitchFamily="18" charset="0"/>
                                            <a:sym typeface="Symbol"/>
                                          </a:rPr>
                                          <m:t> ∪ </m:t>
                                        </m:r>
                                        <m:r>
                                          <a:rPr lang="en-US" sz="1800" b="0" i="1" dirty="0" smtClean="0">
                                            <a:latin typeface="Cambria Math" panose="02040503050406030204" pitchFamily="18" charset="0"/>
                                            <a:sym typeface="Symbol"/>
                                          </a:rPr>
                                          <m:t>𝐵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𝑐</m:t>
                                    </m:r>
                                  </m:sup>
                                </m:sSup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= </m:t>
                                </m:r>
                                <m:sSup>
                                  <m:sSupPr>
                                    <m:ctrlPr>
                                      <a:rPr lang="en-US" sz="1800" b="0" i="1" dirty="0" smtClean="0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𝑐</m:t>
                                    </m:r>
                                  </m:sup>
                                </m:sSup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∩ </m:t>
                                </m:r>
                                <m:sSup>
                                  <m:sSupPr>
                                    <m:ctrlPr>
                                      <a:rPr lang="en-US" sz="1800" b="0" i="1" dirty="0" smtClean="0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dirty="0" err="1" smtClean="0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b="0" i="1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b="0" i="1" dirty="0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b="0" i="1" dirty="0" smtClean="0"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dirty="0" smtClean="0"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  <m:t>𝐴</m:t>
                                      </m:r>
                                      <m:r>
                                        <a:rPr lang="en-US" sz="1800" b="0" i="1" dirty="0" smtClean="0"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  <m:t> ∩ </m:t>
                                      </m:r>
                                      <m:r>
                                        <a:rPr lang="en-US" sz="1800" b="0" i="1" dirty="0" smtClean="0"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  <m:t>𝐵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𝑐</m:t>
                                  </m:r>
                                </m:sup>
                              </m:sSup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 = </m:t>
                              </m:r>
                              <m:sSup>
                                <m:sSupPr>
                                  <m:ctrlPr>
                                    <a:rPr lang="en-US" sz="1800" b="0" i="1" dirty="0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𝑐</m:t>
                                  </m:r>
                                </m:sup>
                              </m:sSup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∪ </m:t>
                              </m:r>
                              <m:sSup>
                                <m:sSupPr>
                                  <m:ctrlPr>
                                    <a:rPr lang="en-US" sz="1800" b="0" i="1" dirty="0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dirty="0" err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b="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393114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Absorption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∪ (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 ∩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) =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∩ (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 ∪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) =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sz="1800" b="0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393114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Complements of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oMath>
                          </a14:m>
                          <a:r>
                            <a:rPr lang="en-US" sz="1800" dirty="0"/>
                            <a:t> and</a:t>
                          </a:r>
                          <a:r>
                            <a:rPr lang="en-US" sz="18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oMath>
                          </a14:m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p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p>
                                </m:sSup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dirty="0" smtClean="0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∅</m:t>
                                    </m:r>
                                  </m:e>
                                  <m:sup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𝑐</m:t>
                                    </m:r>
                                  </m:sup>
                                </m:sSup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393114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Set Difference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 – </m:t>
                              </m:r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 = </m:t>
                              </m:r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 ∩ </m:t>
                              </m:r>
                              <m:sSup>
                                <m:sSupPr>
                                  <m:ctrlPr>
                                    <a:rPr lang="en-US" sz="1800" b="0" i="1" dirty="0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dirty="0" err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b="0" i="1" baseline="300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6074971"/>
                  </p:ext>
                </p:extLst>
              </p:nvPr>
            </p:nvGraphicFramePr>
            <p:xfrm>
              <a:off x="152400" y="1595121"/>
              <a:ext cx="11887200" cy="51167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067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765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30398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Name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Law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Dual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3114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Commutative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929" t="-107692" r="-90689" b="-1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6487" t="-107692" r="-708" b="-11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3114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ym typeface="Symbol"/>
                            </a:rPr>
                            <a:t>Associative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929" t="-210938" r="-90689" b="-103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6487" t="-210938" r="-708" b="-103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3114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ym typeface="Symbol"/>
                            </a:rPr>
                            <a:t>Distributive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929" t="-306154" r="-90689" b="-92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6487" t="-306154" r="-708" b="-92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3114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Identity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929" t="-406154" r="-90689" b="-82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6487" t="-406154" r="-708" b="-82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93114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Complement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929" t="-514063" r="-90689" b="-734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6487" t="-514063" r="-708" b="-734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93114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Double</a:t>
                          </a:r>
                          <a:r>
                            <a:rPr lang="en-US" sz="1800" baseline="0" dirty="0"/>
                            <a:t> Complement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929" t="-604615" r="-90689" b="-6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93114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Idempotent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929" t="-715625" r="-90689" b="-532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6487" t="-715625" r="-708" b="-5328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93114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Universal Bound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929" t="-803077" r="-90689" b="-42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6487" t="-803077" r="-708" b="-424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93114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De Morgan’s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929" t="-903077" r="-90689" b="-32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6487" t="-903077" r="-708" b="-324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393114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Absorption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929" t="-1018750" r="-90689" b="-2296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6487" t="-1018750" r="-708" b="-2296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3931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35" t="-1101538" r="-325000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929" t="-1101538" r="-90689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6487" t="-1101538" r="-708" b="-12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Set Difference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929" t="-1201538" r="-9068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67149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Second order linear homogeneous recurrence relations with constant coefficients</a:t>
            </a:r>
          </a:p>
          <a:p>
            <a:r>
              <a:rPr lang="en-US" dirty="0"/>
              <a:t>General recursion</a:t>
            </a:r>
          </a:p>
          <a:p>
            <a:r>
              <a:rPr lang="en-US" dirty="0"/>
              <a:t>Started set theory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Proving set equivalence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prove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Prove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𝑌</m:t>
                    </m:r>
                  </m:oMath>
                </a14:m>
                <a:r>
                  <a:rPr lang="en-US" dirty="0">
                    <a:sym typeface="Symbol"/>
                  </a:rPr>
                  <a:t> and</a:t>
                </a:r>
              </a:p>
              <a:p>
                <a:pPr lvl="1"/>
                <a:r>
                  <a:rPr lang="en-US" dirty="0"/>
                  <a:t>Prove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926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proof of equivalence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>
                  <a:buNone/>
                </a:pPr>
                <a:r>
                  <a:rPr lang="en-US" b="1" dirty="0"/>
                  <a:t>Theorem: </a:t>
                </a:r>
                <a:r>
                  <a:rPr lang="en-US" dirty="0"/>
                  <a:t> For all sets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∩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 =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 ∩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buNone/>
                </a:pPr>
                <a:r>
                  <a:rPr lang="en-US" b="1" dirty="0">
                    <a:sym typeface="Symbol"/>
                  </a:rPr>
                  <a:t>Proof:</a:t>
                </a:r>
              </a:p>
              <a:p>
                <a:r>
                  <a:rPr lang="en-US" dirty="0">
                    <a:sym typeface="Symbol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</m:oMath>
                </a14:m>
                <a:r>
                  <a:rPr lang="en-US" dirty="0">
                    <a:sym typeface="Symbol"/>
                  </a:rPr>
                  <a:t> be some element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∩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 </m:t>
                    </m:r>
                  </m:oMath>
                </a14:m>
                <a:endParaRPr lang="en-US" dirty="0">
                  <a:sym typeface="Symbol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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∩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dirty="0">
                  <a:sym typeface="Symbol"/>
                </a:endParaRPr>
              </a:p>
              <a:p>
                <a:r>
                  <a:rPr lang="en-US" b="1" dirty="0">
                    <a:sym typeface="Symbol"/>
                  </a:rPr>
                  <a:t>Case 1:</a:t>
                </a:r>
                <a:r>
                  <a:rPr lang="en-US" dirty="0">
                    <a:sym typeface="Symbol"/>
                  </a:rPr>
                  <a:t>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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∪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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∪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∪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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∪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 ∩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dirty="0">
                  <a:sym typeface="Symbol"/>
                </a:endParaRPr>
              </a:p>
              <a:p>
                <a:endParaRPr lang="en-US" dirty="0">
                  <a:sym typeface="Symbol"/>
                </a:endParaRPr>
              </a:p>
              <a:p>
                <a:endParaRPr lang="en-US" dirty="0">
                  <a:sym typeface="Symbol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b="1" dirty="0">
                    <a:sym typeface="Symbol"/>
                  </a:rPr>
                  <a:t>Case 2: </a:t>
                </a:r>
                <a:r>
                  <a:rPr lang="en-US" dirty="0">
                    <a:sym typeface="Symbol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∩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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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∪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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∪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∪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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∪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) ∩ 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marL="438912" lvl="1" indent="-320040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</a:pPr>
                <a:r>
                  <a:rPr lang="en-US" dirty="0">
                    <a:sym typeface="Symbol"/>
                  </a:rPr>
                  <a:t>In all possible cases,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) ∩ 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), </m:t>
                    </m:r>
                  </m:oMath>
                </a14:m>
                <a:r>
                  <a:rPr lang="en-US" i="0" dirty="0">
                    <a:latin typeface="+mj-lt"/>
                    <a:sym typeface="Symbol"/>
                  </a:rPr>
                  <a:t>thus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∪(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 ∩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)  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) ∩ 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marL="11887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477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equivalence continued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>
                    <a:sym typeface="Symbol"/>
                  </a:rPr>
                  <a:t>Let </a:t>
                </a:r>
                <a:r>
                  <a:rPr lang="en-US" i="1" dirty="0">
                    <a:sym typeface="Symbol"/>
                  </a:rPr>
                  <a:t>x</a:t>
                </a:r>
                <a:r>
                  <a:rPr lang="en-US" dirty="0">
                    <a:sym typeface="Symbol"/>
                  </a:rPr>
                  <a:t> be some element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 ∩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dirty="0">
                  <a:sym typeface="Symbol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 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dirty="0">
                  <a:sym typeface="Symbol"/>
                </a:endParaRPr>
              </a:p>
              <a:p>
                <a:r>
                  <a:rPr lang="en-US" b="1" dirty="0">
                    <a:sym typeface="Symbol"/>
                  </a:rPr>
                  <a:t>Case 1:</a:t>
                </a:r>
                <a:r>
                  <a:rPr lang="en-US" dirty="0">
                    <a:sym typeface="Symbol"/>
                  </a:rPr>
                  <a:t>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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∩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∪ 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∩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dirty="0">
                  <a:sym typeface="Symbol"/>
                </a:endParaRPr>
              </a:p>
              <a:p>
                <a:r>
                  <a:rPr lang="en-US" b="1" dirty="0">
                    <a:sym typeface="Symbol"/>
                  </a:rPr>
                  <a:t>Case 2:</a:t>
                </a:r>
                <a:r>
                  <a:rPr lang="en-US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𝐿𝑒𝑡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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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∪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marL="438912" lvl="1" indent="-320040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</a:pPr>
                <a:endParaRPr lang="en-US" dirty="0">
                  <a:sym typeface="Symbol"/>
                </a:endParaRPr>
              </a:p>
              <a:p>
                <a:endParaRPr lang="en-US" dirty="0">
                  <a:sym typeface="Symbol"/>
                </a:endParaRPr>
              </a:p>
              <a:p>
                <a:endParaRPr lang="en-US" dirty="0">
                  <a:sym typeface="Symbol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t="-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334000" y="1773936"/>
                <a:ext cx="6248400" cy="4623816"/>
              </a:xfrm>
            </p:spPr>
            <p:txBody>
              <a:bodyPr>
                <a:normAutofit fontScale="92500"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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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∩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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∩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∪ 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∩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marL="438912" lvl="1" indent="-320040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</a:pPr>
                <a:r>
                  <a:rPr lang="en-US" dirty="0">
                    <a:sym typeface="Symbol"/>
                  </a:rPr>
                  <a:t>In all possible cases,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∪ 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∩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>
                    <a:sym typeface="Symbol"/>
                  </a:rPr>
                  <a:t>, thus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𝐵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∩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𝐶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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∩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marL="438912" lvl="1" indent="-320040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</a:pPr>
                <a:r>
                  <a:rPr lang="en-US" dirty="0">
                    <a:sym typeface="Symbol"/>
                  </a:rPr>
                  <a:t>Since both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 ∩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)  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) ∩ 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>
                    <a:sym typeface="Symbol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) ∩ 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) 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∪(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 ∩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>
                    <a:sym typeface="Symbol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 ∩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) = 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) ∩ 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334000" y="1773936"/>
                <a:ext cx="6248400" cy="462381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989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Disproofs</a:t>
            </a:r>
            <a:r>
              <a:rPr lang="en-US" dirty="0"/>
              <a:t> and Algebraic Proofs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88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Disproving a set property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Like any disproof for a universal statement, you must find a counterexample to disprove a set property</a:t>
            </a:r>
          </a:p>
          <a:p>
            <a:r>
              <a:rPr lang="en-US" dirty="0"/>
              <a:t>For set properties, the counterexample must be a specific examples of sets for each set in the claim</a:t>
            </a:r>
          </a:p>
        </p:txBody>
      </p:sp>
    </p:spTree>
    <p:extLst>
      <p:ext uri="{BB962C8B-B14F-4D97-AF65-F5344CB8AC3E}">
        <p14:creationId xmlns:p14="http://schemas.microsoft.com/office/powerpoint/2010/main" val="300661408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Counterexample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Claim:</a:t>
                </a:r>
                <a:r>
                  <a:rPr lang="en-US" dirty="0"/>
                  <a:t> For all sets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–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–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 =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–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</m:oMath>
                </a14:m>
                <a:endParaRPr lang="en-US" dirty="0">
                  <a:sym typeface="Symbol"/>
                </a:endParaRPr>
              </a:p>
              <a:p>
                <a:r>
                  <a:rPr lang="en-US" dirty="0">
                    <a:sym typeface="Symbol"/>
                  </a:rPr>
                  <a:t>Find a counterexample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51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Algebraic set identities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use the laws of set identities given before to prove a statement of set theory</a:t>
            </a:r>
          </a:p>
          <a:p>
            <a:r>
              <a:rPr lang="en-US" dirty="0"/>
              <a:t>Be extremely careful (even more careful than with propositional logic) to use the law exactly as stated</a:t>
            </a:r>
          </a:p>
        </p:txBody>
      </p:sp>
    </p:spTree>
    <p:extLst>
      <p:ext uri="{BB962C8B-B14F-4D97-AF65-F5344CB8AC3E}">
        <p14:creationId xmlns:p14="http://schemas.microsoft.com/office/powerpoint/2010/main" val="25066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Algebraic set identity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None/>
                </a:pPr>
                <a:r>
                  <a:rPr lang="en-US" b="1" dirty="0"/>
                  <a:t>Theorem: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–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 =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–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>
                  <a:buNone/>
                </a:pPr>
                <a:r>
                  <a:rPr lang="en-US" b="1" dirty="0">
                    <a:sym typeface="Symbol"/>
                  </a:rPr>
                  <a:t>Proof: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–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𝐵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∩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  <m:t>∩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  <m:t>𝐵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𝑐</m:t>
                        </m:r>
                      </m:sup>
                    </m:sSup>
                  </m:oMath>
                </a14:m>
                <a:endParaRPr lang="en-US" b="0" i="1" dirty="0">
                  <a:latin typeface="Cambria Math" panose="02040503050406030204" pitchFamily="18" charset="0"/>
                  <a:sym typeface="Symbol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∩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∪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𝐵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𝑐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dirty="0">
                  <a:sym typeface="Symbol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∩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∪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∩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𝐵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𝑐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i="1" baseline="30000" dirty="0">
                  <a:sym typeface="Symbol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∅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∪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∩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𝐵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𝑐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i="1" baseline="30000" dirty="0">
                  <a:sym typeface="Symbol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∩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𝐵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𝑐</m:t>
                        </m:r>
                      </m:sup>
                    </m:sSup>
                  </m:oMath>
                </a14:m>
                <a:endParaRPr lang="en-US" dirty="0">
                  <a:sym typeface="Symbol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=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–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∎</m:t>
                    </m:r>
                  </m:oMath>
                </a14:m>
                <a:endParaRPr lang="en-US" dirty="0">
                  <a:sym typeface="Symbol"/>
                </a:endParaRPr>
              </a:p>
              <a:p>
                <a:endParaRPr lang="en-US" i="1" baseline="30000" dirty="0">
                  <a:sym typeface="Symbol"/>
                </a:endParaRPr>
              </a:p>
              <a:p>
                <a:endParaRPr lang="en-US" dirty="0"/>
              </a:p>
              <a:p>
                <a:endParaRPr lang="en-US" dirty="0">
                  <a:sym typeface="Symbol"/>
                </a:endParaRPr>
              </a:p>
              <a:p>
                <a:pP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261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 or disprove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all sets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</m:oMath>
                </a14:m>
                <a:r>
                  <a:rPr lang="en-US" dirty="0">
                    <a:sym typeface="Symbol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</m:oMath>
                </a14:m>
                <a:r>
                  <a:rPr lang="en-US" dirty="0">
                    <a:sym typeface="Symbol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3391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 or disprove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all sets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p>
                                </m:s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∪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 err="1" smtClean="0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𝑐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  <m:t>– 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𝑐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8615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Russell's Paradox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3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set theory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Set theory is a slippery slope</a:t>
                </a:r>
              </a:p>
              <a:p>
                <a:r>
                  <a:rPr lang="en-US" dirty="0"/>
                  <a:t>We are able to talk about very abstract concepts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ℤ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sym typeface="Symbol"/>
                      </a:rPr>
                      <m:t>is</m:t>
                    </m:r>
                    <m:r>
                      <a:rPr lang="en-US" i="0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sym typeface="Symbol"/>
                      </a:rPr>
                      <m:t>prime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}</m:t>
                    </m:r>
                  </m:oMath>
                </a14:m>
                <a:endParaRPr lang="en-US" dirty="0">
                  <a:sym typeface="Symbol"/>
                </a:endParaRPr>
              </a:p>
              <a:p>
                <a:r>
                  <a:rPr lang="en-US" dirty="0">
                    <a:sym typeface="Symbol"/>
                  </a:rPr>
                  <a:t>This is a well-defined set, even though there are an infinite number of primes and we don't know how to find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</m:oMath>
                </a14:m>
                <a:r>
                  <a:rPr lang="en-US" baseline="30000" dirty="0">
                    <a:sym typeface="Symbol"/>
                  </a:rPr>
                  <a:t>th</a:t>
                </a:r>
                <a:r>
                  <a:rPr lang="en-US" dirty="0">
                    <a:sym typeface="Symbol"/>
                  </a:rPr>
                  <a:t> prime number</a:t>
                </a:r>
              </a:p>
              <a:p>
                <a:r>
                  <a:rPr lang="en-US" dirty="0">
                    <a:sym typeface="Symbol"/>
                  </a:rPr>
                  <a:t>Without some careful rules, we can begin to define sets that are not well-defined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03682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wittmanb\Local Settings\Temporary Internet Files\Content.IE5\3XKRP46P\MPj042775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20064" y="1752600"/>
            <a:ext cx="3557736" cy="5334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Barber Paradox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a barber be the man in Westerville who shaves those men in Westerville who don't shave themselves.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set of all men in Westerville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"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barber"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"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shaves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"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∀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𝑚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  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Symbol"/>
                      </a:rPr>
                      <m:t>𝑏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Symbol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↔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 ∼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Symbol"/>
                      </a:rPr>
                      <m:t>𝑚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Symbol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))</m:t>
                    </m:r>
                  </m:oMath>
                </a14:m>
                <a:endParaRPr lang="en-US" dirty="0">
                  <a:sym typeface="Symbol"/>
                </a:endParaRPr>
              </a:p>
              <a:p>
                <a:r>
                  <a:rPr lang="en-US" dirty="0">
                    <a:sym typeface="Symbol"/>
                  </a:rPr>
                  <a:t>But who shaves the barber?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659" r="-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059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Russell's Paradox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Bertrand Russell invented the Barber Paradox to explain to normal people a problem he had found in set theory</a:t>
                </a:r>
              </a:p>
              <a:p>
                <a:r>
                  <a:rPr lang="en-US" dirty="0"/>
                  <a:t>Most sets are not elements of themselves</a:t>
                </a:r>
              </a:p>
              <a:p>
                <a:r>
                  <a:rPr lang="en-US" dirty="0"/>
                  <a:t>So, it seems reasonable to create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that is the set of all sets that are not elements of themselves</a:t>
                </a:r>
              </a:p>
              <a:p>
                <a:r>
                  <a:rPr lang="en-US" dirty="0"/>
                  <a:t>More formally,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begChr m:val="{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set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}</m:t>
                    </m:r>
                  </m:oMath>
                </a14:m>
                <a:endParaRPr lang="en-US" dirty="0">
                  <a:sym typeface="Symbol"/>
                </a:endParaRPr>
              </a:p>
              <a:p>
                <a:r>
                  <a:rPr lang="en-US" dirty="0">
                    <a:sym typeface="Symbol"/>
                  </a:rPr>
                  <a:t>But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𝑆</m:t>
                    </m:r>
                  </m:oMath>
                </a14:m>
                <a:r>
                  <a:rPr lang="en-US" dirty="0">
                    <a:sym typeface="Symbol"/>
                  </a:rPr>
                  <a:t> an element of itself?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897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Escaping the paradox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we make sure that this paradox cannot happen in set theory?</a:t>
                </a:r>
              </a:p>
              <a:p>
                <a:r>
                  <a:rPr lang="en-US" dirty="0"/>
                  <a:t>We can make rules about what sets we allow in or not</a:t>
                </a:r>
              </a:p>
              <a:p>
                <a:r>
                  <a:rPr lang="en-US" dirty="0"/>
                  <a:t>The rule that we use in class is that all sets must be subsets of a defined universe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Higher level set theory has a number of different frameworks for defining a useful universe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 r="-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012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Halting Problem</a:t>
            </a:r>
          </a:p>
          <a:p>
            <a:r>
              <a:rPr lang="en-US" dirty="0"/>
              <a:t>Cardinality</a:t>
            </a:r>
          </a:p>
          <a:p>
            <a:r>
              <a:rPr lang="en-US" dirty="0"/>
              <a:t>Relations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Assignment 3</a:t>
            </a:r>
          </a:p>
          <a:p>
            <a:pPr lvl="1"/>
            <a:r>
              <a:rPr lang="en-US" dirty="0"/>
              <a:t>Due next Friday</a:t>
            </a:r>
            <a:endParaRPr lang="en-US" b="1" dirty="0"/>
          </a:p>
          <a:p>
            <a:r>
              <a:rPr lang="en-US"/>
              <a:t>Read 7.4 and 8.1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01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050F4D-EAE4-4BB6-BBEB-9D2CBC231B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686800" y="2624956"/>
            <a:ext cx="3200401" cy="292608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</a:t>
            </a:r>
            <a:r>
              <a:rPr lang="en-US" dirty="0" err="1"/>
              <a:t>warmup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775192"/>
            <a:ext cx="8610600" cy="462560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You have to do an experiment to determine the highest floor on a 100-story building from which a bowling ball can be dropped without breaking.</a:t>
            </a:r>
          </a:p>
          <a:p>
            <a:r>
              <a:rPr lang="en-US" dirty="0"/>
              <a:t>You are given two identical bowling balls to carry out your experiment.</a:t>
            </a:r>
          </a:p>
          <a:p>
            <a:r>
              <a:rPr lang="en-US" dirty="0"/>
              <a:t>If a ball doesn't break after being dropped, it may be reused without suffering any damage. But if both balls break before you find the highest floor, you're fired.</a:t>
            </a:r>
          </a:p>
          <a:p>
            <a:r>
              <a:rPr lang="en-US" dirty="0"/>
              <a:t>What is the least number of times you must drop the bowling balls in order to find the highest floor?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Set Theory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7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We say that two sets are equal </a:t>
                </a:r>
                <a:r>
                  <a:rPr lang="en-US" dirty="0" err="1"/>
                  <a:t>iff</a:t>
                </a:r>
                <a:r>
                  <a:rPr lang="en-US" dirty="0"/>
                  <a:t> they contain exactly the same elements</a:t>
                </a:r>
              </a:p>
              <a:p>
                <a:r>
                  <a:rPr lang="en-US" dirty="0"/>
                  <a:t>Another way of saying this is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⊆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𝑌</m:t>
                    </m:r>
                  </m:oMath>
                </a14:m>
                <a:r>
                  <a:rPr lang="en-US" dirty="0">
                    <a:sym typeface="Symbol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⊆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𝑋</m:t>
                    </m:r>
                  </m:oMath>
                </a14:m>
                <a:endParaRPr lang="en-US" dirty="0">
                  <a:sym typeface="Symbol"/>
                </a:endParaRPr>
              </a:p>
              <a:p>
                <a:r>
                  <a:rPr lang="en-US" dirty="0">
                    <a:sym typeface="Symbol"/>
                  </a:rPr>
                  <a:t>Examples: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= </m:t>
                    </m:r>
                    <m:d>
                      <m:dPr>
                        <m:begChr m:val="{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ℤ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= 2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ℤ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}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=</m:t>
                    </m:r>
                  </m:oMath>
                </a14:m>
                <a:r>
                  <a:rPr lang="en-US" dirty="0">
                    <a:sym typeface="Symbol"/>
                  </a:rPr>
                  <a:t> the set of all even integers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= </m:t>
                    </m:r>
                    <m:d>
                      <m:dPr>
                        <m:begChr m:val="{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ℤ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 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 = 2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𝑞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 – 2,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𝑞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ℤ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}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𝐷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= </m:t>
                    </m:r>
                    <m:d>
                      <m:dPr>
                        <m:begChr m:val="{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ℤ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= 3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+ 1,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ℤ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}</m:t>
                    </m:r>
                  </m:oMath>
                </a14:m>
                <a:endParaRPr lang="en-US" dirty="0">
                  <a:sym typeface="Symbol"/>
                </a:endParaRPr>
              </a:p>
              <a:p>
                <a:r>
                  <a:rPr lang="en-US" dirty="0">
                    <a:sym typeface="Symbol"/>
                  </a:rPr>
                  <a:t>Does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</m:oMath>
                </a14:m>
                <a:r>
                  <a:rPr lang="en-US" dirty="0">
                    <a:sym typeface="Symbol"/>
                  </a:rPr>
                  <a:t>?</a:t>
                </a:r>
              </a:p>
              <a:p>
                <a:r>
                  <a:rPr lang="en-US" dirty="0">
                    <a:sym typeface="Symbol"/>
                  </a:rPr>
                  <a:t>Does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</m:oMath>
                </a14:m>
                <a:r>
                  <a:rPr lang="en-US" dirty="0">
                    <a:sym typeface="Symbol"/>
                  </a:rPr>
                  <a:t>?</a:t>
                </a:r>
              </a:p>
              <a:p>
                <a:r>
                  <a:rPr lang="en-US" dirty="0">
                    <a:sym typeface="Symbol"/>
                  </a:rPr>
                  <a:t>Does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𝐷</m:t>
                    </m:r>
                  </m:oMath>
                </a14:m>
                <a:r>
                  <a:rPr lang="en-US" dirty="0">
                    <a:sym typeface="Symbol"/>
                  </a:rPr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372" b="-2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590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We usually discuss sets within some superset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called the </a:t>
                </a:r>
                <a:r>
                  <a:rPr lang="en-US" b="1" dirty="0"/>
                  <a:t>universe of discourse</a:t>
                </a:r>
              </a:p>
              <a:p>
                <a:r>
                  <a:rPr lang="en-US" dirty="0"/>
                  <a:t>Assume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subsets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The </a:t>
                </a:r>
                <a:r>
                  <a:rPr lang="en-US" b="1" dirty="0"/>
                  <a:t>union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written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∪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</m:oMath>
                </a14:m>
                <a:r>
                  <a:rPr lang="en-US" dirty="0">
                    <a:sym typeface="Symbol"/>
                  </a:rPr>
                  <a:t> is the set of all elements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𝑈</m:t>
                    </m:r>
                  </m:oMath>
                </a14:m>
                <a:r>
                  <a:rPr lang="en-US" dirty="0">
                    <a:sym typeface="Symbol"/>
                  </a:rPr>
                  <a:t> that are in either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</m:oMath>
                </a14:m>
                <a:r>
                  <a:rPr lang="en-US" dirty="0">
                    <a:sym typeface="Symbol"/>
                  </a:rPr>
                  <a:t>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</m:oMath>
                </a14:m>
                <a:r>
                  <a:rPr lang="en-US" dirty="0">
                    <a:sym typeface="Symbol"/>
                  </a:rPr>
                  <a:t> </a:t>
                </a:r>
              </a:p>
              <a:p>
                <a:r>
                  <a:rPr lang="en-US" dirty="0"/>
                  <a:t>The </a:t>
                </a:r>
                <a:r>
                  <a:rPr lang="en-US" b="1" dirty="0"/>
                  <a:t>intersection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written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</m:oMath>
                </a14:m>
                <a:r>
                  <a:rPr lang="en-US" dirty="0">
                    <a:sym typeface="Symbol"/>
                  </a:rPr>
                  <a:t> is the set of all elements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𝑈</m:t>
                    </m:r>
                  </m:oMath>
                </a14:m>
                <a:r>
                  <a:rPr lang="en-US" dirty="0">
                    <a:sym typeface="Symbol"/>
                  </a:rPr>
                  <a:t> that are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</m:oMath>
                </a14:m>
                <a:r>
                  <a:rPr lang="en-US" dirty="0">
                    <a:sym typeface="Symbol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</m:oMath>
                </a14:m>
                <a:r>
                  <a:rPr lang="en-US" dirty="0">
                    <a:sym typeface="Symbol"/>
                  </a:rPr>
                  <a:t> </a:t>
                </a:r>
              </a:p>
              <a:p>
                <a:r>
                  <a:rPr lang="en-US" dirty="0">
                    <a:sym typeface="Symbol"/>
                  </a:rPr>
                  <a:t>The </a:t>
                </a:r>
                <a:r>
                  <a:rPr lang="en-US" b="1" dirty="0">
                    <a:sym typeface="Symbol"/>
                  </a:rPr>
                  <a:t>difference</a:t>
                </a:r>
                <a:r>
                  <a:rPr lang="en-US" dirty="0">
                    <a:sym typeface="Symbol"/>
                  </a:rPr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</m:oMath>
                </a14:m>
                <a:r>
                  <a:rPr lang="en-US" dirty="0">
                    <a:sym typeface="Symbol"/>
                  </a:rPr>
                  <a:t> minus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</m:oMath>
                </a14:m>
                <a:r>
                  <a:rPr lang="en-US" dirty="0">
                    <a:sym typeface="Symbol"/>
                  </a:rPr>
                  <a:t>, written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−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</m:oMath>
                </a14:m>
                <a:r>
                  <a:rPr lang="en-US" dirty="0">
                    <a:sym typeface="Symbol"/>
                  </a:rPr>
                  <a:t> (or sometimes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 \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</m:oMath>
                </a14:m>
                <a:r>
                  <a:rPr lang="en-US" dirty="0">
                    <a:sym typeface="Symbol"/>
                  </a:rPr>
                  <a:t>), is the set of all elements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𝑈</m:t>
                    </m:r>
                  </m:oMath>
                </a14:m>
                <a:r>
                  <a:rPr lang="en-US" dirty="0">
                    <a:sym typeface="Symbol"/>
                  </a:rPr>
                  <a:t> that are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</m:oMath>
                </a14:m>
                <a:r>
                  <a:rPr lang="en-US" dirty="0">
                    <a:sym typeface="Symbol"/>
                  </a:rPr>
                  <a:t> and not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</m:oMath>
                </a14:m>
                <a:endParaRPr lang="en-US" dirty="0">
                  <a:sym typeface="Symbol"/>
                </a:endParaRPr>
              </a:p>
              <a:p>
                <a:r>
                  <a:rPr lang="en-US" dirty="0">
                    <a:sym typeface="Symbol"/>
                  </a:rPr>
                  <a:t>The </a:t>
                </a:r>
                <a:r>
                  <a:rPr lang="en-US" b="1" dirty="0">
                    <a:sym typeface="Symbol"/>
                  </a:rPr>
                  <a:t>complement</a:t>
                </a:r>
                <a:r>
                  <a:rPr lang="en-US" dirty="0">
                    <a:sym typeface="Symbol"/>
                  </a:rPr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</m:oMath>
                </a14:m>
                <a:r>
                  <a:rPr lang="en-US" dirty="0">
                    <a:sym typeface="Symbol"/>
                  </a:rPr>
                  <a:t>, written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𝐴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>
                    <a:sym typeface="Symbol"/>
                  </a:rPr>
                  <a:t> (or sometimes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>
                    <a:sym typeface="Symbol"/>
                  </a:rPr>
                  <a:t>) is the set of all elements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𝑈</m:t>
                    </m:r>
                  </m:oMath>
                </a14:m>
                <a:r>
                  <a:rPr lang="en-US" dirty="0">
                    <a:sym typeface="Symbol"/>
                  </a:rPr>
                  <a:t> that are not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</m:oMath>
                </a14:m>
                <a:endParaRPr lang="en-US" i="1" baseline="300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372" r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800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{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{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{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are: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∪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∩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−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𝐴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𝑐</m:t>
                        </m:r>
                      </m:sup>
                    </m:sSup>
                  </m:oMath>
                </a14:m>
                <a:endParaRPr lang="en-US" i="1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755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4797</TotalTime>
  <Words>2197</Words>
  <Application>Microsoft Office PowerPoint</Application>
  <PresentationFormat>Widescreen</PresentationFormat>
  <Paragraphs>250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Cambria Math</vt:lpstr>
      <vt:lpstr>Corbel</vt:lpstr>
      <vt:lpstr>Symbol</vt:lpstr>
      <vt:lpstr>Wingdings</vt:lpstr>
      <vt:lpstr>Wingdings 2</vt:lpstr>
      <vt:lpstr>Wingdings 3</vt:lpstr>
      <vt:lpstr>Module</vt:lpstr>
      <vt:lpstr>COMP 2230</vt:lpstr>
      <vt:lpstr>Last time</vt:lpstr>
      <vt:lpstr>Questions?</vt:lpstr>
      <vt:lpstr>Assignment 3</vt:lpstr>
      <vt:lpstr>Logical warmup</vt:lpstr>
      <vt:lpstr>Back to Set Theory</vt:lpstr>
      <vt:lpstr>Set equality</vt:lpstr>
      <vt:lpstr>Set operations</vt:lpstr>
      <vt:lpstr>Examples</vt:lpstr>
      <vt:lpstr>The empty set</vt:lpstr>
      <vt:lpstr>Disjoint sets and partitions</vt:lpstr>
      <vt:lpstr>Power set</vt:lpstr>
      <vt:lpstr>Cartesian product</vt:lpstr>
      <vt:lpstr>Subset Relations</vt:lpstr>
      <vt:lpstr>Basic subset relations</vt:lpstr>
      <vt:lpstr>Element argument</vt:lpstr>
      <vt:lpstr>Procedural versions</vt:lpstr>
      <vt:lpstr>Example proof</vt:lpstr>
      <vt:lpstr>Laying down the law (again)</vt:lpstr>
      <vt:lpstr>Proving set equivalence</vt:lpstr>
      <vt:lpstr>Example proof of equivalence</vt:lpstr>
      <vt:lpstr>Proof of equivalence continued</vt:lpstr>
      <vt:lpstr>Disproofs and Algebraic Proofs</vt:lpstr>
      <vt:lpstr>Disproving a set property</vt:lpstr>
      <vt:lpstr>Counterexample example</vt:lpstr>
      <vt:lpstr>Algebraic set identities</vt:lpstr>
      <vt:lpstr>Algebraic set identity example</vt:lpstr>
      <vt:lpstr>Prove or disprove</vt:lpstr>
      <vt:lpstr>Prove or disprove</vt:lpstr>
      <vt:lpstr>Russell's Paradox</vt:lpstr>
      <vt:lpstr>Naïve set theory</vt:lpstr>
      <vt:lpstr>Barber Paradox</vt:lpstr>
      <vt:lpstr>Russell's Paradox</vt:lpstr>
      <vt:lpstr>Escaping the paradox</vt:lpstr>
      <vt:lpstr>Upcoming</vt:lpstr>
      <vt:lpstr>Next time…</vt:lpstr>
      <vt:lpstr>Reminders</vt:lpstr>
    </vt:vector>
  </TitlesOfParts>
  <Company>Elizabethtown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CS121</dc:title>
  <dc:creator>your username</dc:creator>
  <cp:lastModifiedBy>Wittman, Barry</cp:lastModifiedBy>
  <cp:revision>358</cp:revision>
  <dcterms:created xsi:type="dcterms:W3CDTF">2009-08-24T20:26:10Z</dcterms:created>
  <dcterms:modified xsi:type="dcterms:W3CDTF">2026-02-12T18:25:25Z</dcterms:modified>
</cp:coreProperties>
</file>